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88" r:id="rId3"/>
    <p:sldId id="270" r:id="rId4"/>
    <p:sldId id="257" r:id="rId5"/>
    <p:sldId id="301" r:id="rId6"/>
    <p:sldId id="299" r:id="rId7"/>
    <p:sldId id="297" r:id="rId8"/>
    <p:sldId id="260" r:id="rId9"/>
    <p:sldId id="261" r:id="rId10"/>
    <p:sldId id="262" r:id="rId11"/>
    <p:sldId id="302" r:id="rId12"/>
    <p:sldId id="303" r:id="rId13"/>
    <p:sldId id="267" r:id="rId14"/>
    <p:sldId id="300" r:id="rId15"/>
    <p:sldId id="277" r:id="rId16"/>
    <p:sldId id="305" r:id="rId17"/>
    <p:sldId id="283" r:id="rId18"/>
    <p:sldId id="304" r:id="rId19"/>
  </p:sldIdLst>
  <p:sldSz cx="9144000" cy="5143500" type="screen16x9"/>
  <p:notesSz cx="6858000" cy="9144000"/>
  <p:embeddedFontLst>
    <p:embeddedFont>
      <p:font typeface="Miriam Libre" panose="020B0604020202020204" charset="-79"/>
      <p:regular r:id="rId21"/>
      <p:bold r:id="rId22"/>
    </p:embeddedFont>
    <p:embeddedFont>
      <p:font typeface="Barlow" panose="020B0604020202020204" charset="0"/>
      <p:regular r:id="rId23"/>
      <p:bold r:id="rId24"/>
      <p:italic r:id="rId25"/>
      <p:boldItalic r:id="rId26"/>
    </p:embeddedFont>
    <p:embeddedFont>
      <p:font typeface="Work Sans" panose="020B0604020202020204" charset="0"/>
      <p:regular r:id="rId27"/>
      <p:bold r:id="rId28"/>
      <p:italic r:id="rId29"/>
      <p:boldItalic r:id="rId30"/>
    </p:embeddedFont>
    <p:embeddedFont>
      <p:font typeface="Barlow Light" panose="020B0604020202020204" charset="0"/>
      <p:regular r:id="rId31"/>
      <p:bold r:id="rId32"/>
      <p:italic r:id="rId33"/>
      <p:boldItalic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5908D26-7AD2-4BE2-8D46-7E80C61A5C3D}">
  <a:tblStyle styleId="{D5908D26-7AD2-4BE2-8D46-7E80C61A5C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9EC53F3-C09D-45E3-81C7-79E32D511B3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300" y="-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presProps" Target="presProp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/Relationships>
</file>

<file path=ppt/media/image1.jpe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2353925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24466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99848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dcac64e18e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dcac64e18e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61047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dcac64e18e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dcac64e18e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15926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50874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11469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4648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89802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1324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94483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6168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557947" y="-9"/>
            <a:ext cx="1564584" cy="2825099"/>
            <a:chOff x="0" y="855663"/>
            <a:chExt cx="1257300" cy="2270250"/>
          </a:xfrm>
        </p:grpSpPr>
        <p:sp>
          <p:nvSpPr>
            <p:cNvPr id="13" name="Google Shape;13;p2"/>
            <p:cNvSpPr/>
            <p:nvPr/>
          </p:nvSpPr>
          <p:spPr>
            <a:xfrm>
              <a:off x="277813" y="2616200"/>
              <a:ext cx="2301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0" y="2208213"/>
              <a:ext cx="1257300" cy="91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33350" y="2701925"/>
              <a:ext cx="3747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3350" y="295910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33350" y="278765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33350" y="2873375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8488" y="2616200"/>
              <a:ext cx="444600" cy="37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07963" y="855663"/>
              <a:ext cx="711300" cy="170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5400000">
            <a:off x="7256368" y="-405553"/>
            <a:ext cx="1043197" cy="2732065"/>
            <a:chOff x="7556500" y="3806825"/>
            <a:chExt cx="838313" cy="2195488"/>
          </a:xfrm>
        </p:grpSpPr>
        <p:sp>
          <p:nvSpPr>
            <p:cNvPr id="22" name="Google Shape;22;p2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" name="Google Shape;33;p2"/>
          <p:cNvGrpSpPr/>
          <p:nvPr/>
        </p:nvGrpSpPr>
        <p:grpSpPr>
          <a:xfrm rot="5400000">
            <a:off x="527351" y="2768116"/>
            <a:ext cx="1389642" cy="2444192"/>
            <a:chOff x="4395788" y="4144963"/>
            <a:chExt cx="1058775" cy="1862100"/>
          </a:xfrm>
        </p:grpSpPr>
        <p:sp>
          <p:nvSpPr>
            <p:cNvPr id="34" name="Google Shape;34;p2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" name="Google Shape;37;p2"/>
          <p:cNvGrpSpPr/>
          <p:nvPr/>
        </p:nvGrpSpPr>
        <p:grpSpPr>
          <a:xfrm rot="10800000">
            <a:off x="6869501" y="2412068"/>
            <a:ext cx="1768658" cy="2731445"/>
            <a:chOff x="6545263" y="855663"/>
            <a:chExt cx="1469962" cy="2270150"/>
          </a:xfrm>
        </p:grpSpPr>
        <p:sp>
          <p:nvSpPr>
            <p:cNvPr id="38" name="Google Shape;38;p2"/>
            <p:cNvSpPr/>
            <p:nvPr/>
          </p:nvSpPr>
          <p:spPr>
            <a:xfrm>
              <a:off x="6913563" y="25352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913563" y="26368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721475" y="2084388"/>
              <a:ext cx="1112700" cy="9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913563" y="2740025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854950" y="2519363"/>
              <a:ext cx="96900" cy="9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635750" y="2417763"/>
              <a:ext cx="27000" cy="300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218363" y="2325688"/>
              <a:ext cx="444600" cy="44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550025" y="2005013"/>
              <a:ext cx="1465200" cy="112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545263" y="855663"/>
              <a:ext cx="765300" cy="1444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 txBox="1">
            <a:spLocks noGrp="1"/>
          </p:cNvSpPr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3"/>
          <p:cNvSpPr txBox="1">
            <a:spLocks noGrp="1"/>
          </p:cNvSpPr>
          <p:nvPr>
            <p:ph type="subTitle" idx="1"/>
          </p:nvPr>
        </p:nvSpPr>
        <p:spPr>
          <a:xfrm>
            <a:off x="2626350" y="3144854"/>
            <a:ext cx="3891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51" name="Google Shape;51;p3"/>
          <p:cNvGrpSpPr/>
          <p:nvPr/>
        </p:nvGrpSpPr>
        <p:grpSpPr>
          <a:xfrm rot="-5400000">
            <a:off x="7456019" y="290004"/>
            <a:ext cx="1223732" cy="2152215"/>
            <a:chOff x="4395788" y="4144963"/>
            <a:chExt cx="1058775" cy="1862100"/>
          </a:xfrm>
        </p:grpSpPr>
        <p:sp>
          <p:nvSpPr>
            <p:cNvPr id="52" name="Google Shape;52;p3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3"/>
          <p:cNvGrpSpPr/>
          <p:nvPr/>
        </p:nvGrpSpPr>
        <p:grpSpPr>
          <a:xfrm rot="-5400000">
            <a:off x="721039" y="2564836"/>
            <a:ext cx="1106346" cy="2548423"/>
            <a:chOff x="3357563" y="850900"/>
            <a:chExt cx="957212" cy="2204900"/>
          </a:xfrm>
        </p:grpSpPr>
        <p:sp>
          <p:nvSpPr>
            <p:cNvPr id="56" name="Google Shape;56;p3"/>
            <p:cNvSpPr/>
            <p:nvPr/>
          </p:nvSpPr>
          <p:spPr>
            <a:xfrm>
              <a:off x="3833813" y="2476500"/>
              <a:ext cx="27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3736975" y="24765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3357563" y="850900"/>
              <a:ext cx="807900" cy="183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/>
          <p:nvPr/>
        </p:nvSpPr>
        <p:spPr>
          <a:xfrm>
            <a:off x="2454800" y="0"/>
            <a:ext cx="42345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4"/>
          <p:cNvSpPr/>
          <p:nvPr/>
        </p:nvSpPr>
        <p:spPr>
          <a:xfrm rot="-5400000">
            <a:off x="4403950" y="4519950"/>
            <a:ext cx="336000" cy="91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body" idx="1"/>
          </p:nvPr>
        </p:nvSpPr>
        <p:spPr>
          <a:xfrm>
            <a:off x="2848484" y="825425"/>
            <a:ext cx="3447000" cy="34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 algn="ctr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▹"/>
              <a:defRPr i="1"/>
            </a:lvl1pPr>
            <a:lvl2pPr marL="914400" lvl="1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￭"/>
              <a:defRPr i="1"/>
            </a:lvl2pPr>
            <a:lvl3pPr marL="1371600" lvl="2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⬝"/>
              <a:defRPr i="1"/>
            </a:lvl3pPr>
            <a:lvl4pPr marL="1828800" lvl="3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4pPr>
            <a:lvl5pPr marL="2286000" lvl="4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5pPr>
            <a:lvl6pPr marL="2743200" lvl="5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6pPr>
            <a:lvl7pPr marL="3200400" lvl="6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7pPr>
            <a:lvl8pPr marL="3657600" lvl="7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8pPr>
            <a:lvl9pPr marL="4114800" lvl="8" indent="-381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9pPr>
          </a:lstStyle>
          <a:p>
            <a:endParaRPr/>
          </a:p>
        </p:txBody>
      </p:sp>
      <p:sp>
        <p:nvSpPr>
          <p:cNvPr id="63" name="Google Shape;63;p4"/>
          <p:cNvSpPr txBox="1"/>
          <p:nvPr/>
        </p:nvSpPr>
        <p:spPr>
          <a:xfrm>
            <a:off x="3593400" y="193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A5B0FE"/>
                </a:solidFill>
                <a:latin typeface="Work Sans"/>
                <a:ea typeface="Work Sans"/>
                <a:cs typeface="Work Sans"/>
                <a:sym typeface="Work Sans"/>
              </a:rPr>
              <a:t>“</a:t>
            </a:r>
            <a:endParaRPr sz="7200" b="1">
              <a:solidFill>
                <a:srgbClr val="A5B0FE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64" name="Google Shape;64;p4"/>
          <p:cNvSpPr txBox="1">
            <a:spLocks noGrp="1"/>
          </p:cNvSpPr>
          <p:nvPr>
            <p:ph type="sldNum" idx="12"/>
          </p:nvPr>
        </p:nvSpPr>
        <p:spPr>
          <a:xfrm>
            <a:off x="4116400" y="4807500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5" name="Google Shape;65;p4"/>
          <p:cNvGrpSpPr/>
          <p:nvPr/>
        </p:nvGrpSpPr>
        <p:grpSpPr>
          <a:xfrm>
            <a:off x="6876950" y="3340125"/>
            <a:ext cx="2267050" cy="1803375"/>
            <a:chOff x="9925050" y="4203700"/>
            <a:chExt cx="2267050" cy="1803375"/>
          </a:xfrm>
        </p:grpSpPr>
        <p:sp>
          <p:nvSpPr>
            <p:cNvPr id="66" name="Google Shape;66;p4"/>
            <p:cNvSpPr/>
            <p:nvPr/>
          </p:nvSpPr>
          <p:spPr>
            <a:xfrm>
              <a:off x="11336338" y="4922838"/>
              <a:ext cx="139800" cy="119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70909"/>
                  </a:moveTo>
                  <a:cubicBezTo>
                    <a:pt x="18461" y="0"/>
                    <a:pt x="18461" y="0"/>
                    <a:pt x="18461" y="0"/>
                  </a:cubicBezTo>
                  <a:cubicBezTo>
                    <a:pt x="13846" y="0"/>
                    <a:pt x="4615" y="0"/>
                    <a:pt x="4615" y="5454"/>
                  </a:cubicBezTo>
                  <a:cubicBezTo>
                    <a:pt x="0" y="10909"/>
                    <a:pt x="0" y="21818"/>
                    <a:pt x="9230" y="21818"/>
                  </a:cubicBezTo>
                  <a:cubicBezTo>
                    <a:pt x="78461" y="76363"/>
                    <a:pt x="78461" y="76363"/>
                    <a:pt x="78461" y="76363"/>
                  </a:cubicBezTo>
                  <a:cubicBezTo>
                    <a:pt x="9230" y="92727"/>
                    <a:pt x="9230" y="92727"/>
                    <a:pt x="9230" y="92727"/>
                  </a:cubicBezTo>
                  <a:cubicBezTo>
                    <a:pt x="4615" y="98181"/>
                    <a:pt x="0" y="103636"/>
                    <a:pt x="0" y="109090"/>
                  </a:cubicBezTo>
                  <a:cubicBezTo>
                    <a:pt x="4615" y="114545"/>
                    <a:pt x="9230" y="120000"/>
                    <a:pt x="13846" y="120000"/>
                  </a:cubicBezTo>
                  <a:cubicBezTo>
                    <a:pt x="13846" y="120000"/>
                    <a:pt x="13846" y="120000"/>
                    <a:pt x="13846" y="120000"/>
                  </a:cubicBezTo>
                  <a:cubicBezTo>
                    <a:pt x="110769" y="92727"/>
                    <a:pt x="110769" y="92727"/>
                    <a:pt x="110769" y="92727"/>
                  </a:cubicBezTo>
                  <a:cubicBezTo>
                    <a:pt x="115384" y="92727"/>
                    <a:pt x="115384" y="87272"/>
                    <a:pt x="115384" y="81818"/>
                  </a:cubicBezTo>
                  <a:cubicBezTo>
                    <a:pt x="120000" y="76363"/>
                    <a:pt x="115384" y="76363"/>
                    <a:pt x="110769" y="709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11137900" y="4498975"/>
              <a:ext cx="1054200" cy="150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5228" y="70889"/>
                  </a:moveTo>
                  <a:cubicBezTo>
                    <a:pt x="14619" y="71316"/>
                    <a:pt x="14619" y="71316"/>
                    <a:pt x="14619" y="71743"/>
                  </a:cubicBezTo>
                  <a:cubicBezTo>
                    <a:pt x="14619" y="72170"/>
                    <a:pt x="15837" y="82846"/>
                    <a:pt x="42030" y="83274"/>
                  </a:cubicBezTo>
                  <a:cubicBezTo>
                    <a:pt x="42030" y="94804"/>
                    <a:pt x="42030" y="94804"/>
                    <a:pt x="42030" y="94804"/>
                  </a:cubicBezTo>
                  <a:cubicBezTo>
                    <a:pt x="20101" y="120000"/>
                    <a:pt x="20101" y="120000"/>
                    <a:pt x="20101" y="120000"/>
                  </a:cubicBezTo>
                  <a:cubicBezTo>
                    <a:pt x="23147" y="120000"/>
                    <a:pt x="23147" y="120000"/>
                    <a:pt x="23147" y="120000"/>
                  </a:cubicBezTo>
                  <a:cubicBezTo>
                    <a:pt x="44467" y="95658"/>
                    <a:pt x="44467" y="95658"/>
                    <a:pt x="44467" y="95658"/>
                  </a:cubicBezTo>
                  <a:cubicBezTo>
                    <a:pt x="44467" y="95231"/>
                    <a:pt x="44467" y="95231"/>
                    <a:pt x="44467" y="94804"/>
                  </a:cubicBezTo>
                  <a:cubicBezTo>
                    <a:pt x="44467" y="82419"/>
                    <a:pt x="44467" y="82419"/>
                    <a:pt x="44467" y="82419"/>
                  </a:cubicBezTo>
                  <a:cubicBezTo>
                    <a:pt x="44467" y="81565"/>
                    <a:pt x="43857" y="81138"/>
                    <a:pt x="43248" y="81138"/>
                  </a:cubicBezTo>
                  <a:cubicBezTo>
                    <a:pt x="21928" y="81138"/>
                    <a:pt x="18274" y="74306"/>
                    <a:pt x="17664" y="72170"/>
                  </a:cubicBezTo>
                  <a:cubicBezTo>
                    <a:pt x="33502" y="64483"/>
                    <a:pt x="33502" y="64483"/>
                    <a:pt x="33502" y="64483"/>
                  </a:cubicBezTo>
                  <a:cubicBezTo>
                    <a:pt x="34111" y="64056"/>
                    <a:pt x="34111" y="63629"/>
                    <a:pt x="34111" y="63202"/>
                  </a:cubicBezTo>
                  <a:cubicBezTo>
                    <a:pt x="34111" y="63202"/>
                    <a:pt x="33502" y="62775"/>
                    <a:pt x="33502" y="62775"/>
                  </a:cubicBezTo>
                  <a:cubicBezTo>
                    <a:pt x="10964" y="57651"/>
                    <a:pt x="10964" y="57651"/>
                    <a:pt x="10964" y="57651"/>
                  </a:cubicBezTo>
                  <a:cubicBezTo>
                    <a:pt x="13401" y="52526"/>
                    <a:pt x="13401" y="52526"/>
                    <a:pt x="13401" y="52526"/>
                  </a:cubicBezTo>
                  <a:cubicBezTo>
                    <a:pt x="13401" y="52099"/>
                    <a:pt x="13401" y="51672"/>
                    <a:pt x="12791" y="51245"/>
                  </a:cubicBezTo>
                  <a:cubicBezTo>
                    <a:pt x="3654" y="47829"/>
                    <a:pt x="3654" y="47829"/>
                    <a:pt x="3654" y="47829"/>
                  </a:cubicBezTo>
                  <a:cubicBezTo>
                    <a:pt x="14619" y="36725"/>
                    <a:pt x="14619" y="36725"/>
                    <a:pt x="14619" y="36725"/>
                  </a:cubicBezTo>
                  <a:cubicBezTo>
                    <a:pt x="15228" y="36725"/>
                    <a:pt x="15228" y="36298"/>
                    <a:pt x="15228" y="36298"/>
                  </a:cubicBezTo>
                  <a:cubicBezTo>
                    <a:pt x="15228" y="21352"/>
                    <a:pt x="19492" y="17081"/>
                    <a:pt x="19492" y="17081"/>
                  </a:cubicBezTo>
                  <a:cubicBezTo>
                    <a:pt x="20101" y="17081"/>
                    <a:pt x="20101" y="16654"/>
                    <a:pt x="19492" y="16227"/>
                  </a:cubicBezTo>
                  <a:cubicBezTo>
                    <a:pt x="19492" y="15800"/>
                    <a:pt x="18883" y="15800"/>
                    <a:pt x="18274" y="15800"/>
                  </a:cubicBezTo>
                  <a:cubicBezTo>
                    <a:pt x="18274" y="15800"/>
                    <a:pt x="18274" y="15800"/>
                    <a:pt x="18274" y="15800"/>
                  </a:cubicBezTo>
                  <a:cubicBezTo>
                    <a:pt x="14619" y="15800"/>
                    <a:pt x="12182" y="16654"/>
                    <a:pt x="10355" y="17508"/>
                  </a:cubicBezTo>
                  <a:cubicBezTo>
                    <a:pt x="12182" y="14092"/>
                    <a:pt x="15228" y="11103"/>
                    <a:pt x="19492" y="8540"/>
                  </a:cubicBezTo>
                  <a:cubicBezTo>
                    <a:pt x="24974" y="5551"/>
                    <a:pt x="35939" y="2135"/>
                    <a:pt x="55431" y="4270"/>
                  </a:cubicBezTo>
                  <a:cubicBezTo>
                    <a:pt x="101116" y="9822"/>
                    <a:pt x="103553" y="35871"/>
                    <a:pt x="103553" y="36298"/>
                  </a:cubicBezTo>
                  <a:cubicBezTo>
                    <a:pt x="103553" y="36298"/>
                    <a:pt x="103553" y="36298"/>
                    <a:pt x="103553" y="36725"/>
                  </a:cubicBezTo>
                  <a:cubicBezTo>
                    <a:pt x="103553" y="38007"/>
                    <a:pt x="104162" y="52526"/>
                    <a:pt x="104162" y="62348"/>
                  </a:cubicBezTo>
                  <a:cubicBezTo>
                    <a:pt x="103553" y="62775"/>
                    <a:pt x="102944" y="71316"/>
                    <a:pt x="109035" y="75587"/>
                  </a:cubicBezTo>
                  <a:cubicBezTo>
                    <a:pt x="109644" y="76441"/>
                    <a:pt x="110862" y="76868"/>
                    <a:pt x="112081" y="77295"/>
                  </a:cubicBezTo>
                  <a:cubicBezTo>
                    <a:pt x="105380" y="78149"/>
                    <a:pt x="94416" y="79003"/>
                    <a:pt x="87106" y="77722"/>
                  </a:cubicBezTo>
                  <a:cubicBezTo>
                    <a:pt x="86497" y="77722"/>
                    <a:pt x="85888" y="77722"/>
                    <a:pt x="85888" y="78149"/>
                  </a:cubicBezTo>
                  <a:cubicBezTo>
                    <a:pt x="85279" y="78149"/>
                    <a:pt x="85279" y="78576"/>
                    <a:pt x="85279" y="78576"/>
                  </a:cubicBezTo>
                  <a:cubicBezTo>
                    <a:pt x="85279" y="87117"/>
                    <a:pt x="85279" y="87117"/>
                    <a:pt x="85279" y="87117"/>
                  </a:cubicBezTo>
                  <a:cubicBezTo>
                    <a:pt x="85279" y="87544"/>
                    <a:pt x="85279" y="87971"/>
                    <a:pt x="85888" y="87971"/>
                  </a:cubicBezTo>
                  <a:cubicBezTo>
                    <a:pt x="90761" y="91387"/>
                    <a:pt x="90761" y="91387"/>
                    <a:pt x="90761" y="91387"/>
                  </a:cubicBezTo>
                  <a:cubicBezTo>
                    <a:pt x="101725" y="99074"/>
                    <a:pt x="107817" y="109323"/>
                    <a:pt x="108426" y="120000"/>
                  </a:cubicBezTo>
                  <a:cubicBezTo>
                    <a:pt x="111472" y="120000"/>
                    <a:pt x="111472" y="120000"/>
                    <a:pt x="111472" y="120000"/>
                  </a:cubicBezTo>
                  <a:cubicBezTo>
                    <a:pt x="110862" y="108896"/>
                    <a:pt x="104162" y="98220"/>
                    <a:pt x="92588" y="90106"/>
                  </a:cubicBezTo>
                  <a:cubicBezTo>
                    <a:pt x="88324" y="86690"/>
                    <a:pt x="88324" y="86690"/>
                    <a:pt x="88324" y="86690"/>
                  </a:cubicBezTo>
                  <a:cubicBezTo>
                    <a:pt x="88324" y="79857"/>
                    <a:pt x="88324" y="79857"/>
                    <a:pt x="88324" y="79857"/>
                  </a:cubicBezTo>
                  <a:cubicBezTo>
                    <a:pt x="100507" y="81565"/>
                    <a:pt x="118172" y="78576"/>
                    <a:pt x="118781" y="78576"/>
                  </a:cubicBezTo>
                  <a:cubicBezTo>
                    <a:pt x="120000" y="78576"/>
                    <a:pt x="120000" y="78149"/>
                    <a:pt x="120000" y="77295"/>
                  </a:cubicBezTo>
                  <a:cubicBezTo>
                    <a:pt x="120000" y="76868"/>
                    <a:pt x="119390" y="76441"/>
                    <a:pt x="118781" y="76441"/>
                  </a:cubicBezTo>
                  <a:cubicBezTo>
                    <a:pt x="115736" y="76441"/>
                    <a:pt x="113299" y="76014"/>
                    <a:pt x="110862" y="74306"/>
                  </a:cubicBezTo>
                  <a:cubicBezTo>
                    <a:pt x="105989" y="70462"/>
                    <a:pt x="106598" y="62348"/>
                    <a:pt x="106598" y="62348"/>
                  </a:cubicBezTo>
                  <a:cubicBezTo>
                    <a:pt x="106598" y="62348"/>
                    <a:pt x="106598" y="62348"/>
                    <a:pt x="106598" y="62348"/>
                  </a:cubicBezTo>
                  <a:cubicBezTo>
                    <a:pt x="106598" y="62348"/>
                    <a:pt x="106598" y="55943"/>
                    <a:pt x="106598" y="49110"/>
                  </a:cubicBezTo>
                  <a:cubicBezTo>
                    <a:pt x="106598" y="46120"/>
                    <a:pt x="106598" y="42704"/>
                    <a:pt x="106598" y="40569"/>
                  </a:cubicBezTo>
                  <a:cubicBezTo>
                    <a:pt x="106598" y="38434"/>
                    <a:pt x="106598" y="37153"/>
                    <a:pt x="106598" y="36298"/>
                  </a:cubicBezTo>
                  <a:cubicBezTo>
                    <a:pt x="106598" y="36298"/>
                    <a:pt x="106598" y="36298"/>
                    <a:pt x="106598" y="36298"/>
                  </a:cubicBezTo>
                  <a:cubicBezTo>
                    <a:pt x="106598" y="35444"/>
                    <a:pt x="105380" y="28185"/>
                    <a:pt x="98680" y="20925"/>
                  </a:cubicBezTo>
                  <a:cubicBezTo>
                    <a:pt x="92588" y="14092"/>
                    <a:pt x="80406" y="5124"/>
                    <a:pt x="56040" y="2562"/>
                  </a:cubicBezTo>
                  <a:cubicBezTo>
                    <a:pt x="35329" y="0"/>
                    <a:pt x="23756" y="3416"/>
                    <a:pt x="17664" y="7259"/>
                  </a:cubicBezTo>
                  <a:cubicBezTo>
                    <a:pt x="10964" y="10676"/>
                    <a:pt x="7309" y="15373"/>
                    <a:pt x="6700" y="20498"/>
                  </a:cubicBezTo>
                  <a:cubicBezTo>
                    <a:pt x="6700" y="21352"/>
                    <a:pt x="7309" y="21779"/>
                    <a:pt x="7918" y="21779"/>
                  </a:cubicBezTo>
                  <a:cubicBezTo>
                    <a:pt x="8527" y="21779"/>
                    <a:pt x="9137" y="21779"/>
                    <a:pt x="9137" y="21352"/>
                  </a:cubicBezTo>
                  <a:cubicBezTo>
                    <a:pt x="9137" y="21352"/>
                    <a:pt x="11573" y="18790"/>
                    <a:pt x="15837" y="17935"/>
                  </a:cubicBezTo>
                  <a:cubicBezTo>
                    <a:pt x="14619" y="20498"/>
                    <a:pt x="12182" y="25622"/>
                    <a:pt x="12182" y="35871"/>
                  </a:cubicBezTo>
                  <a:cubicBezTo>
                    <a:pt x="609" y="47402"/>
                    <a:pt x="609" y="47402"/>
                    <a:pt x="609" y="47402"/>
                  </a:cubicBezTo>
                  <a:cubicBezTo>
                    <a:pt x="0" y="47829"/>
                    <a:pt x="0" y="47829"/>
                    <a:pt x="0" y="48256"/>
                  </a:cubicBezTo>
                  <a:cubicBezTo>
                    <a:pt x="609" y="48683"/>
                    <a:pt x="609" y="48683"/>
                    <a:pt x="1218" y="49110"/>
                  </a:cubicBezTo>
                  <a:cubicBezTo>
                    <a:pt x="10355" y="52526"/>
                    <a:pt x="10355" y="52526"/>
                    <a:pt x="10355" y="52526"/>
                  </a:cubicBezTo>
                  <a:cubicBezTo>
                    <a:pt x="7309" y="58078"/>
                    <a:pt x="7309" y="58078"/>
                    <a:pt x="7309" y="58078"/>
                  </a:cubicBezTo>
                  <a:cubicBezTo>
                    <a:pt x="7309" y="58078"/>
                    <a:pt x="7309" y="58505"/>
                    <a:pt x="7918" y="58932"/>
                  </a:cubicBezTo>
                  <a:cubicBezTo>
                    <a:pt x="7918" y="58932"/>
                    <a:pt x="7918" y="59359"/>
                    <a:pt x="8527" y="59359"/>
                  </a:cubicBezTo>
                  <a:cubicBezTo>
                    <a:pt x="29847" y="64056"/>
                    <a:pt x="29847" y="64056"/>
                    <a:pt x="29847" y="64056"/>
                  </a:cubicBezTo>
                  <a:lnTo>
                    <a:pt x="15228" y="708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9925050" y="4203700"/>
              <a:ext cx="1133400" cy="107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01" y="0"/>
                  </a:moveTo>
                  <a:cubicBezTo>
                    <a:pt x="1698" y="0"/>
                    <a:pt x="1698" y="0"/>
                    <a:pt x="1698" y="0"/>
                  </a:cubicBezTo>
                  <a:cubicBezTo>
                    <a:pt x="566" y="0"/>
                    <a:pt x="0" y="600"/>
                    <a:pt x="0" y="1800"/>
                  </a:cubicBezTo>
                  <a:cubicBezTo>
                    <a:pt x="0" y="97200"/>
                    <a:pt x="0" y="97200"/>
                    <a:pt x="0" y="97200"/>
                  </a:cubicBezTo>
                  <a:cubicBezTo>
                    <a:pt x="0" y="97800"/>
                    <a:pt x="566" y="98400"/>
                    <a:pt x="1698" y="98400"/>
                  </a:cubicBezTo>
                  <a:cubicBezTo>
                    <a:pt x="78113" y="98400"/>
                    <a:pt x="78113" y="98400"/>
                    <a:pt x="78113" y="98400"/>
                  </a:cubicBezTo>
                  <a:cubicBezTo>
                    <a:pt x="107547" y="120000"/>
                    <a:pt x="107547" y="120000"/>
                    <a:pt x="107547" y="120000"/>
                  </a:cubicBezTo>
                  <a:cubicBezTo>
                    <a:pt x="108113" y="120000"/>
                    <a:pt x="108113" y="120000"/>
                    <a:pt x="108679" y="120000"/>
                  </a:cubicBezTo>
                  <a:cubicBezTo>
                    <a:pt x="108679" y="120000"/>
                    <a:pt x="109245" y="120000"/>
                    <a:pt x="109245" y="120000"/>
                  </a:cubicBezTo>
                  <a:cubicBezTo>
                    <a:pt x="109811" y="119400"/>
                    <a:pt x="109811" y="118800"/>
                    <a:pt x="109811" y="118200"/>
                  </a:cubicBezTo>
                  <a:cubicBezTo>
                    <a:pt x="100754" y="98400"/>
                    <a:pt x="100754" y="98400"/>
                    <a:pt x="100754" y="98400"/>
                  </a:cubicBezTo>
                  <a:cubicBezTo>
                    <a:pt x="118301" y="98400"/>
                    <a:pt x="118301" y="98400"/>
                    <a:pt x="118301" y="98400"/>
                  </a:cubicBezTo>
                  <a:cubicBezTo>
                    <a:pt x="119433" y="98400"/>
                    <a:pt x="120000" y="97800"/>
                    <a:pt x="120000" y="97200"/>
                  </a:cubicBezTo>
                  <a:cubicBezTo>
                    <a:pt x="120000" y="1800"/>
                    <a:pt x="120000" y="1800"/>
                    <a:pt x="120000" y="1800"/>
                  </a:cubicBezTo>
                  <a:cubicBezTo>
                    <a:pt x="120000" y="600"/>
                    <a:pt x="119433" y="0"/>
                    <a:pt x="118301" y="0"/>
                  </a:cubicBezTo>
                  <a:close/>
                  <a:moveTo>
                    <a:pt x="117169" y="96000"/>
                  </a:moveTo>
                  <a:cubicBezTo>
                    <a:pt x="99056" y="96000"/>
                    <a:pt x="99056" y="96000"/>
                    <a:pt x="99056" y="96000"/>
                  </a:cubicBezTo>
                  <a:cubicBezTo>
                    <a:pt x="98490" y="96000"/>
                    <a:pt x="97924" y="96000"/>
                    <a:pt x="97924" y="96600"/>
                  </a:cubicBezTo>
                  <a:cubicBezTo>
                    <a:pt x="97358" y="96600"/>
                    <a:pt x="97358" y="97200"/>
                    <a:pt x="97358" y="97800"/>
                  </a:cubicBezTo>
                  <a:cubicBezTo>
                    <a:pt x="105283" y="114600"/>
                    <a:pt x="105283" y="114600"/>
                    <a:pt x="105283" y="114600"/>
                  </a:cubicBezTo>
                  <a:cubicBezTo>
                    <a:pt x="79245" y="96000"/>
                    <a:pt x="79245" y="96000"/>
                    <a:pt x="79245" y="96000"/>
                  </a:cubicBezTo>
                  <a:cubicBezTo>
                    <a:pt x="79245" y="96000"/>
                    <a:pt x="78679" y="96000"/>
                    <a:pt x="78679" y="96000"/>
                  </a:cubicBezTo>
                  <a:cubicBezTo>
                    <a:pt x="2830" y="96000"/>
                    <a:pt x="2830" y="96000"/>
                    <a:pt x="2830" y="96000"/>
                  </a:cubicBezTo>
                  <a:cubicBezTo>
                    <a:pt x="2830" y="3000"/>
                    <a:pt x="2830" y="3000"/>
                    <a:pt x="2830" y="3000"/>
                  </a:cubicBezTo>
                  <a:cubicBezTo>
                    <a:pt x="117169" y="3000"/>
                    <a:pt x="117169" y="3000"/>
                    <a:pt x="117169" y="3000"/>
                  </a:cubicBezTo>
                  <a:lnTo>
                    <a:pt x="117169" y="96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10421938" y="4832350"/>
              <a:ext cx="139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24000"/>
                    <a:pt x="0" y="48000"/>
                  </a:cubicBezTo>
                  <a:cubicBezTo>
                    <a:pt x="0" y="96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6000"/>
                    <a:pt x="120000" y="48000"/>
                  </a:cubicBezTo>
                  <a:cubicBezTo>
                    <a:pt x="120000" y="24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10421938" y="4875213"/>
              <a:ext cx="1398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30000"/>
                    <a:pt x="0" y="60000"/>
                  </a:cubicBezTo>
                  <a:cubicBezTo>
                    <a:pt x="0" y="90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0000"/>
                    <a:pt x="120000" y="60000"/>
                  </a:cubicBezTo>
                  <a:cubicBezTo>
                    <a:pt x="120000" y="30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10442575" y="4913313"/>
              <a:ext cx="96900" cy="2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000" y="0"/>
                  </a:moveTo>
                  <a:cubicBezTo>
                    <a:pt x="20000" y="0"/>
                    <a:pt x="20000" y="0"/>
                    <a:pt x="20000" y="0"/>
                  </a:cubicBezTo>
                  <a:cubicBezTo>
                    <a:pt x="6666" y="0"/>
                    <a:pt x="0" y="24000"/>
                    <a:pt x="0" y="48000"/>
                  </a:cubicBezTo>
                  <a:cubicBezTo>
                    <a:pt x="0" y="96000"/>
                    <a:pt x="6666" y="120000"/>
                    <a:pt x="20000" y="120000"/>
                  </a:cubicBezTo>
                  <a:cubicBezTo>
                    <a:pt x="100000" y="120000"/>
                    <a:pt x="100000" y="120000"/>
                    <a:pt x="100000" y="120000"/>
                  </a:cubicBezTo>
                  <a:cubicBezTo>
                    <a:pt x="113333" y="120000"/>
                    <a:pt x="120000" y="96000"/>
                    <a:pt x="120000" y="48000"/>
                  </a:cubicBezTo>
                  <a:cubicBezTo>
                    <a:pt x="120000" y="24000"/>
                    <a:pt x="113333" y="0"/>
                    <a:pt x="100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10480675" y="4333875"/>
              <a:ext cx="222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112941"/>
                    <a:pt x="120000" y="105882"/>
                  </a:cubicBezTo>
                  <a:cubicBezTo>
                    <a:pt x="120000" y="14117"/>
                    <a:pt x="120000" y="14117"/>
                    <a:pt x="120000" y="14117"/>
                  </a:cubicBezTo>
                  <a:cubicBezTo>
                    <a:pt x="120000" y="7058"/>
                    <a:pt x="90000" y="0"/>
                    <a:pt x="60000" y="0"/>
                  </a:cubicBezTo>
                  <a:cubicBezTo>
                    <a:pt x="30000" y="0"/>
                    <a:pt x="0" y="7058"/>
                    <a:pt x="0" y="14117"/>
                  </a:cubicBezTo>
                  <a:cubicBezTo>
                    <a:pt x="0" y="105882"/>
                    <a:pt x="0" y="105882"/>
                    <a:pt x="0" y="105882"/>
                  </a:cubicBezTo>
                  <a:cubicBezTo>
                    <a:pt x="0" y="112941"/>
                    <a:pt x="30000" y="120000"/>
                    <a:pt x="60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10679113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cubicBezTo>
                    <a:pt x="0" y="90000"/>
                    <a:pt x="8571" y="120000"/>
                    <a:pt x="17142" y="120000"/>
                  </a:cubicBez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10229850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142" y="120000"/>
                  </a:move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ubicBezTo>
                    <a:pt x="0" y="90000"/>
                    <a:pt x="8571" y="120000"/>
                    <a:pt x="17142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10282238" y="4402138"/>
              <a:ext cx="810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8000" y="112000"/>
                  </a:moveTo>
                  <a:cubicBezTo>
                    <a:pt x="88000" y="120000"/>
                    <a:pt x="96000" y="120000"/>
                    <a:pt x="104000" y="120000"/>
                  </a:cubicBezTo>
                  <a:cubicBezTo>
                    <a:pt x="104000" y="120000"/>
                    <a:pt x="112000" y="120000"/>
                    <a:pt x="112000" y="112000"/>
                  </a:cubicBezTo>
                  <a:cubicBezTo>
                    <a:pt x="120000" y="112000"/>
                    <a:pt x="120000" y="96000"/>
                    <a:pt x="112000" y="88000"/>
                  </a:cubicBezTo>
                  <a:cubicBezTo>
                    <a:pt x="32000" y="8000"/>
                    <a:pt x="32000" y="8000"/>
                    <a:pt x="32000" y="8000"/>
                  </a:cubicBezTo>
                  <a:cubicBezTo>
                    <a:pt x="32000" y="0"/>
                    <a:pt x="16000" y="0"/>
                    <a:pt x="8000" y="8000"/>
                  </a:cubicBezTo>
                  <a:cubicBezTo>
                    <a:pt x="0" y="16000"/>
                    <a:pt x="0" y="32000"/>
                    <a:pt x="8000" y="40000"/>
                  </a:cubicBezTo>
                  <a:lnTo>
                    <a:pt x="88000" y="112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10620375" y="4402138"/>
              <a:ext cx="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00" y="120000"/>
                  </a:moveTo>
                  <a:cubicBezTo>
                    <a:pt x="24000" y="120000"/>
                    <a:pt x="32000" y="120000"/>
                    <a:pt x="32000" y="112000"/>
                  </a:cubicBezTo>
                  <a:cubicBezTo>
                    <a:pt x="112000" y="40000"/>
                    <a:pt x="112000" y="40000"/>
                    <a:pt x="112000" y="40000"/>
                  </a:cubicBezTo>
                  <a:cubicBezTo>
                    <a:pt x="120000" y="32000"/>
                    <a:pt x="120000" y="16000"/>
                    <a:pt x="112000" y="8000"/>
                  </a:cubicBezTo>
                  <a:cubicBezTo>
                    <a:pt x="104000" y="0"/>
                    <a:pt x="88000" y="0"/>
                    <a:pt x="88000" y="8000"/>
                  </a:cubicBezTo>
                  <a:cubicBezTo>
                    <a:pt x="8000" y="88000"/>
                    <a:pt x="8000" y="88000"/>
                    <a:pt x="8000" y="88000"/>
                  </a:cubicBezTo>
                  <a:cubicBezTo>
                    <a:pt x="0" y="96000"/>
                    <a:pt x="0" y="112000"/>
                    <a:pt x="8000" y="112000"/>
                  </a:cubicBezTo>
                  <a:cubicBezTo>
                    <a:pt x="8000" y="120000"/>
                    <a:pt x="16000" y="120000"/>
                    <a:pt x="16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10347325" y="4478338"/>
              <a:ext cx="288900" cy="331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777" y="89032"/>
                  </a:moveTo>
                  <a:cubicBezTo>
                    <a:pt x="26666" y="96774"/>
                    <a:pt x="31111" y="106451"/>
                    <a:pt x="31111" y="116129"/>
                  </a:cubicBezTo>
                  <a:cubicBezTo>
                    <a:pt x="31111" y="118064"/>
                    <a:pt x="33333" y="120000"/>
                    <a:pt x="35555" y="120000"/>
                  </a:cubicBezTo>
                  <a:cubicBezTo>
                    <a:pt x="82222" y="120000"/>
                    <a:pt x="82222" y="120000"/>
                    <a:pt x="82222" y="120000"/>
                  </a:cubicBezTo>
                  <a:cubicBezTo>
                    <a:pt x="84444" y="120000"/>
                    <a:pt x="86666" y="118064"/>
                    <a:pt x="86666" y="116129"/>
                  </a:cubicBezTo>
                  <a:cubicBezTo>
                    <a:pt x="86666" y="114193"/>
                    <a:pt x="86666" y="114193"/>
                    <a:pt x="86666" y="114193"/>
                  </a:cubicBezTo>
                  <a:cubicBezTo>
                    <a:pt x="86666" y="106451"/>
                    <a:pt x="91111" y="96774"/>
                    <a:pt x="100000" y="90967"/>
                  </a:cubicBezTo>
                  <a:cubicBezTo>
                    <a:pt x="113333" y="81290"/>
                    <a:pt x="120000" y="67741"/>
                    <a:pt x="120000" y="52258"/>
                  </a:cubicBezTo>
                  <a:cubicBezTo>
                    <a:pt x="120000" y="38709"/>
                    <a:pt x="111111" y="25161"/>
                    <a:pt x="100000" y="15483"/>
                  </a:cubicBezTo>
                  <a:cubicBezTo>
                    <a:pt x="86666" y="3870"/>
                    <a:pt x="68888" y="0"/>
                    <a:pt x="53333" y="1935"/>
                  </a:cubicBezTo>
                  <a:cubicBezTo>
                    <a:pt x="26666" y="3870"/>
                    <a:pt x="4444" y="23225"/>
                    <a:pt x="0" y="46451"/>
                  </a:cubicBezTo>
                  <a:cubicBezTo>
                    <a:pt x="0" y="63870"/>
                    <a:pt x="4444" y="79354"/>
                    <a:pt x="17777" y="89032"/>
                  </a:cubicBezTo>
                  <a:close/>
                  <a:moveTo>
                    <a:pt x="11111" y="48387"/>
                  </a:moveTo>
                  <a:cubicBezTo>
                    <a:pt x="13333" y="29032"/>
                    <a:pt x="31111" y="13548"/>
                    <a:pt x="53333" y="11612"/>
                  </a:cubicBezTo>
                  <a:cubicBezTo>
                    <a:pt x="68888" y="9677"/>
                    <a:pt x="82222" y="13548"/>
                    <a:pt x="93333" y="21290"/>
                  </a:cubicBezTo>
                  <a:cubicBezTo>
                    <a:pt x="102222" y="29032"/>
                    <a:pt x="108888" y="40645"/>
                    <a:pt x="108888" y="52258"/>
                  </a:cubicBezTo>
                  <a:cubicBezTo>
                    <a:pt x="108888" y="65806"/>
                    <a:pt x="102222" y="75483"/>
                    <a:pt x="93333" y="85161"/>
                  </a:cubicBezTo>
                  <a:cubicBezTo>
                    <a:pt x="84444" y="90967"/>
                    <a:pt x="77777" y="102580"/>
                    <a:pt x="77777" y="112258"/>
                  </a:cubicBezTo>
                  <a:cubicBezTo>
                    <a:pt x="40000" y="112258"/>
                    <a:pt x="40000" y="112258"/>
                    <a:pt x="40000" y="112258"/>
                  </a:cubicBezTo>
                  <a:cubicBezTo>
                    <a:pt x="40000" y="100645"/>
                    <a:pt x="33333" y="90967"/>
                    <a:pt x="26666" y="83225"/>
                  </a:cubicBezTo>
                  <a:cubicBezTo>
                    <a:pt x="15555" y="73548"/>
                    <a:pt x="8888" y="61935"/>
                    <a:pt x="11111" y="483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" name="Google Shape;78;p4"/>
          <p:cNvGrpSpPr/>
          <p:nvPr/>
        </p:nvGrpSpPr>
        <p:grpSpPr>
          <a:xfrm>
            <a:off x="0" y="0"/>
            <a:ext cx="2266938" cy="1754200"/>
            <a:chOff x="9598025" y="882650"/>
            <a:chExt cx="2266938" cy="1754200"/>
          </a:xfrm>
        </p:grpSpPr>
        <p:sp>
          <p:nvSpPr>
            <p:cNvPr id="79" name="Google Shape;79;p4"/>
            <p:cNvSpPr/>
            <p:nvPr/>
          </p:nvSpPr>
          <p:spPr>
            <a:xfrm>
              <a:off x="10239375" y="1881188"/>
              <a:ext cx="1398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6153" y="28235"/>
                  </a:moveTo>
                  <a:cubicBezTo>
                    <a:pt x="50769" y="28235"/>
                    <a:pt x="50769" y="28235"/>
                    <a:pt x="50769" y="28235"/>
                  </a:cubicBezTo>
                  <a:cubicBezTo>
                    <a:pt x="110769" y="91764"/>
                    <a:pt x="110769" y="91764"/>
                    <a:pt x="110769" y="91764"/>
                  </a:cubicBezTo>
                  <a:cubicBezTo>
                    <a:pt x="115384" y="91764"/>
                    <a:pt x="120000" y="105882"/>
                    <a:pt x="115384" y="112941"/>
                  </a:cubicBezTo>
                  <a:cubicBezTo>
                    <a:pt x="110769" y="120000"/>
                    <a:pt x="106153" y="120000"/>
                    <a:pt x="101538" y="120000"/>
                  </a:cubicBezTo>
                  <a:cubicBezTo>
                    <a:pt x="4615" y="28235"/>
                    <a:pt x="4615" y="28235"/>
                    <a:pt x="4615" y="28235"/>
                  </a:cubicBezTo>
                  <a:cubicBezTo>
                    <a:pt x="4615" y="28235"/>
                    <a:pt x="0" y="14117"/>
                    <a:pt x="0" y="7058"/>
                  </a:cubicBezTo>
                  <a:cubicBezTo>
                    <a:pt x="4615" y="0"/>
                    <a:pt x="9230" y="0"/>
                    <a:pt x="13846" y="0"/>
                  </a:cubicBezTo>
                  <a:cubicBezTo>
                    <a:pt x="106153" y="0"/>
                    <a:pt x="106153" y="0"/>
                    <a:pt x="106153" y="0"/>
                  </a:cubicBezTo>
                  <a:cubicBezTo>
                    <a:pt x="110769" y="0"/>
                    <a:pt x="115384" y="7058"/>
                    <a:pt x="115384" y="14117"/>
                  </a:cubicBezTo>
                  <a:cubicBezTo>
                    <a:pt x="115384" y="21176"/>
                    <a:pt x="110769" y="28235"/>
                    <a:pt x="106153" y="282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9598025" y="882650"/>
              <a:ext cx="995400" cy="154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354" y="70000"/>
                  </a:moveTo>
                  <a:cubicBezTo>
                    <a:pt x="119354" y="69583"/>
                    <a:pt x="120000" y="69166"/>
                    <a:pt x="119354" y="69166"/>
                  </a:cubicBezTo>
                  <a:cubicBezTo>
                    <a:pt x="119354" y="68750"/>
                    <a:pt x="119354" y="68333"/>
                    <a:pt x="118709" y="68333"/>
                  </a:cubicBezTo>
                  <a:cubicBezTo>
                    <a:pt x="107096" y="65833"/>
                    <a:pt x="107096" y="65833"/>
                    <a:pt x="107096" y="65833"/>
                  </a:cubicBezTo>
                  <a:cubicBezTo>
                    <a:pt x="109677" y="60833"/>
                    <a:pt x="109677" y="60833"/>
                    <a:pt x="109677" y="60833"/>
                  </a:cubicBezTo>
                  <a:cubicBezTo>
                    <a:pt x="110322" y="60833"/>
                    <a:pt x="110322" y="60416"/>
                    <a:pt x="109677" y="60416"/>
                  </a:cubicBezTo>
                  <a:cubicBezTo>
                    <a:pt x="109677" y="60000"/>
                    <a:pt x="109032" y="60000"/>
                    <a:pt x="109032" y="59583"/>
                  </a:cubicBezTo>
                  <a:cubicBezTo>
                    <a:pt x="81290" y="55416"/>
                    <a:pt x="81290" y="55416"/>
                    <a:pt x="81290" y="55416"/>
                  </a:cubicBezTo>
                  <a:cubicBezTo>
                    <a:pt x="101935" y="48333"/>
                    <a:pt x="101935" y="48333"/>
                    <a:pt x="101935" y="48333"/>
                  </a:cubicBezTo>
                  <a:cubicBezTo>
                    <a:pt x="101935" y="48333"/>
                    <a:pt x="102580" y="47916"/>
                    <a:pt x="102580" y="47500"/>
                  </a:cubicBezTo>
                  <a:cubicBezTo>
                    <a:pt x="102580" y="47500"/>
                    <a:pt x="103225" y="43333"/>
                    <a:pt x="98064" y="39166"/>
                  </a:cubicBezTo>
                  <a:cubicBezTo>
                    <a:pt x="92903" y="35833"/>
                    <a:pt x="85161" y="33750"/>
                    <a:pt x="73548" y="33750"/>
                  </a:cubicBezTo>
                  <a:cubicBezTo>
                    <a:pt x="73548" y="25416"/>
                    <a:pt x="73548" y="25416"/>
                    <a:pt x="73548" y="25416"/>
                  </a:cubicBezTo>
                  <a:cubicBezTo>
                    <a:pt x="100000" y="0"/>
                    <a:pt x="100000" y="0"/>
                    <a:pt x="100000" y="0"/>
                  </a:cubicBezTo>
                  <a:cubicBezTo>
                    <a:pt x="96129" y="0"/>
                    <a:pt x="96129" y="0"/>
                    <a:pt x="96129" y="0"/>
                  </a:cubicBezTo>
                  <a:cubicBezTo>
                    <a:pt x="70967" y="24166"/>
                    <a:pt x="70967" y="24166"/>
                    <a:pt x="70967" y="24166"/>
                  </a:cubicBezTo>
                  <a:cubicBezTo>
                    <a:pt x="70322" y="24583"/>
                    <a:pt x="70322" y="24583"/>
                    <a:pt x="70322" y="25000"/>
                  </a:cubicBezTo>
                  <a:cubicBezTo>
                    <a:pt x="70322" y="34583"/>
                    <a:pt x="70322" y="34583"/>
                    <a:pt x="70322" y="34583"/>
                  </a:cubicBezTo>
                  <a:cubicBezTo>
                    <a:pt x="70322" y="35416"/>
                    <a:pt x="70967" y="35833"/>
                    <a:pt x="72258" y="35833"/>
                  </a:cubicBezTo>
                  <a:cubicBezTo>
                    <a:pt x="83225" y="35833"/>
                    <a:pt x="90967" y="37500"/>
                    <a:pt x="95483" y="40416"/>
                  </a:cubicBezTo>
                  <a:cubicBezTo>
                    <a:pt x="99354" y="42916"/>
                    <a:pt x="99354" y="45833"/>
                    <a:pt x="99354" y="47083"/>
                  </a:cubicBezTo>
                  <a:cubicBezTo>
                    <a:pt x="76129" y="54583"/>
                    <a:pt x="76129" y="54583"/>
                    <a:pt x="76129" y="54583"/>
                  </a:cubicBezTo>
                  <a:cubicBezTo>
                    <a:pt x="76129" y="55000"/>
                    <a:pt x="75483" y="55416"/>
                    <a:pt x="75483" y="55833"/>
                  </a:cubicBezTo>
                  <a:cubicBezTo>
                    <a:pt x="75483" y="56250"/>
                    <a:pt x="76129" y="56250"/>
                    <a:pt x="76774" y="56666"/>
                  </a:cubicBezTo>
                  <a:cubicBezTo>
                    <a:pt x="106451" y="61250"/>
                    <a:pt x="106451" y="61250"/>
                    <a:pt x="106451" y="61250"/>
                  </a:cubicBezTo>
                  <a:cubicBezTo>
                    <a:pt x="103870" y="66250"/>
                    <a:pt x="103870" y="66250"/>
                    <a:pt x="103870" y="66250"/>
                  </a:cubicBezTo>
                  <a:cubicBezTo>
                    <a:pt x="103870" y="66666"/>
                    <a:pt x="103870" y="66666"/>
                    <a:pt x="103870" y="67083"/>
                  </a:cubicBezTo>
                  <a:cubicBezTo>
                    <a:pt x="104516" y="67500"/>
                    <a:pt x="104516" y="67500"/>
                    <a:pt x="105161" y="67500"/>
                  </a:cubicBezTo>
                  <a:cubicBezTo>
                    <a:pt x="115483" y="70000"/>
                    <a:pt x="115483" y="70000"/>
                    <a:pt x="115483" y="70000"/>
                  </a:cubicBezTo>
                  <a:cubicBezTo>
                    <a:pt x="101935" y="81666"/>
                    <a:pt x="101935" y="81666"/>
                    <a:pt x="101935" y="81666"/>
                  </a:cubicBezTo>
                  <a:cubicBezTo>
                    <a:pt x="101935" y="82083"/>
                    <a:pt x="101935" y="82083"/>
                    <a:pt x="101935" y="82500"/>
                  </a:cubicBezTo>
                  <a:cubicBezTo>
                    <a:pt x="101935" y="96666"/>
                    <a:pt x="97419" y="102083"/>
                    <a:pt x="97419" y="102083"/>
                  </a:cubicBezTo>
                  <a:cubicBezTo>
                    <a:pt x="96774" y="102500"/>
                    <a:pt x="96774" y="102916"/>
                    <a:pt x="96774" y="102916"/>
                  </a:cubicBezTo>
                  <a:cubicBezTo>
                    <a:pt x="97419" y="103333"/>
                    <a:pt x="97419" y="103333"/>
                    <a:pt x="98064" y="103750"/>
                  </a:cubicBezTo>
                  <a:cubicBezTo>
                    <a:pt x="111612" y="105833"/>
                    <a:pt x="113548" y="112916"/>
                    <a:pt x="114193" y="116666"/>
                  </a:cubicBezTo>
                  <a:cubicBezTo>
                    <a:pt x="105806" y="112083"/>
                    <a:pt x="101935" y="112083"/>
                    <a:pt x="89677" y="111666"/>
                  </a:cubicBezTo>
                  <a:cubicBezTo>
                    <a:pt x="82580" y="111666"/>
                    <a:pt x="73548" y="111666"/>
                    <a:pt x="60000" y="110833"/>
                  </a:cubicBezTo>
                  <a:cubicBezTo>
                    <a:pt x="40000" y="109166"/>
                    <a:pt x="25806" y="104166"/>
                    <a:pt x="18709" y="95833"/>
                  </a:cubicBezTo>
                  <a:cubicBezTo>
                    <a:pt x="13548" y="89583"/>
                    <a:pt x="14193" y="83333"/>
                    <a:pt x="14193" y="83333"/>
                  </a:cubicBezTo>
                  <a:cubicBezTo>
                    <a:pt x="14193" y="83333"/>
                    <a:pt x="14193" y="83333"/>
                    <a:pt x="14193" y="83333"/>
                  </a:cubicBezTo>
                  <a:cubicBezTo>
                    <a:pt x="14193" y="83333"/>
                    <a:pt x="14193" y="78333"/>
                    <a:pt x="14193" y="69583"/>
                  </a:cubicBezTo>
                  <a:cubicBezTo>
                    <a:pt x="14193" y="53750"/>
                    <a:pt x="26451" y="49166"/>
                    <a:pt x="27096" y="49166"/>
                  </a:cubicBezTo>
                  <a:cubicBezTo>
                    <a:pt x="27096" y="49166"/>
                    <a:pt x="27741" y="48750"/>
                    <a:pt x="27741" y="48333"/>
                  </a:cubicBezTo>
                  <a:cubicBezTo>
                    <a:pt x="27741" y="32500"/>
                    <a:pt x="27741" y="32500"/>
                    <a:pt x="27741" y="32500"/>
                  </a:cubicBezTo>
                  <a:cubicBezTo>
                    <a:pt x="27741" y="32083"/>
                    <a:pt x="27741" y="32083"/>
                    <a:pt x="27096" y="31666"/>
                  </a:cubicBezTo>
                  <a:cubicBezTo>
                    <a:pt x="21935" y="28333"/>
                    <a:pt x="21935" y="28333"/>
                    <a:pt x="21935" y="28333"/>
                  </a:cubicBezTo>
                  <a:cubicBezTo>
                    <a:pt x="10322" y="20833"/>
                    <a:pt x="3225" y="10833"/>
                    <a:pt x="32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5" y="11250"/>
                    <a:pt x="7096" y="21666"/>
                    <a:pt x="19354" y="29583"/>
                  </a:cubicBezTo>
                  <a:cubicBezTo>
                    <a:pt x="24516" y="32916"/>
                    <a:pt x="24516" y="32916"/>
                    <a:pt x="24516" y="32916"/>
                  </a:cubicBezTo>
                  <a:cubicBezTo>
                    <a:pt x="24516" y="47916"/>
                    <a:pt x="24516" y="47916"/>
                    <a:pt x="24516" y="47916"/>
                  </a:cubicBezTo>
                  <a:cubicBezTo>
                    <a:pt x="21290" y="49166"/>
                    <a:pt x="10967" y="54583"/>
                    <a:pt x="10967" y="69583"/>
                  </a:cubicBezTo>
                  <a:cubicBezTo>
                    <a:pt x="10967" y="77916"/>
                    <a:pt x="10967" y="82916"/>
                    <a:pt x="10967" y="83333"/>
                  </a:cubicBezTo>
                  <a:cubicBezTo>
                    <a:pt x="10967" y="84583"/>
                    <a:pt x="9677" y="109166"/>
                    <a:pt x="60000" y="112500"/>
                  </a:cubicBezTo>
                  <a:cubicBezTo>
                    <a:pt x="73548" y="113333"/>
                    <a:pt x="82580" y="113750"/>
                    <a:pt x="89677" y="113750"/>
                  </a:cubicBezTo>
                  <a:cubicBezTo>
                    <a:pt x="103225" y="114166"/>
                    <a:pt x="105161" y="114166"/>
                    <a:pt x="114193" y="119583"/>
                  </a:cubicBezTo>
                  <a:cubicBezTo>
                    <a:pt x="114838" y="119583"/>
                    <a:pt x="115483" y="120000"/>
                    <a:pt x="116129" y="119583"/>
                  </a:cubicBezTo>
                  <a:cubicBezTo>
                    <a:pt x="116774" y="119583"/>
                    <a:pt x="116774" y="119166"/>
                    <a:pt x="116774" y="118750"/>
                  </a:cubicBezTo>
                  <a:cubicBezTo>
                    <a:pt x="116774" y="118750"/>
                    <a:pt x="118709" y="105833"/>
                    <a:pt x="100645" y="102083"/>
                  </a:cubicBezTo>
                  <a:cubicBezTo>
                    <a:pt x="101935" y="99583"/>
                    <a:pt x="104516" y="93750"/>
                    <a:pt x="105161" y="82500"/>
                  </a:cubicBezTo>
                  <a:lnTo>
                    <a:pt x="119354" y="7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10672763" y="1581150"/>
              <a:ext cx="1192200" cy="10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730" y="120000"/>
                  </a:moveTo>
                  <a:cubicBezTo>
                    <a:pt x="26905" y="120000"/>
                    <a:pt x="0" y="95025"/>
                    <a:pt x="0" y="64568"/>
                  </a:cubicBezTo>
                  <a:cubicBezTo>
                    <a:pt x="0" y="49949"/>
                    <a:pt x="5919" y="35939"/>
                    <a:pt x="17219" y="25583"/>
                  </a:cubicBezTo>
                  <a:cubicBezTo>
                    <a:pt x="2152" y="2436"/>
                    <a:pt x="2152" y="2436"/>
                    <a:pt x="2152" y="2436"/>
                  </a:cubicBezTo>
                  <a:cubicBezTo>
                    <a:pt x="1614" y="1827"/>
                    <a:pt x="1614" y="1218"/>
                    <a:pt x="2152" y="609"/>
                  </a:cubicBezTo>
                  <a:cubicBezTo>
                    <a:pt x="2152" y="609"/>
                    <a:pt x="2690" y="0"/>
                    <a:pt x="2690" y="0"/>
                  </a:cubicBezTo>
                  <a:cubicBezTo>
                    <a:pt x="3228" y="0"/>
                    <a:pt x="3228" y="0"/>
                    <a:pt x="3228" y="0"/>
                  </a:cubicBezTo>
                  <a:cubicBezTo>
                    <a:pt x="39282" y="12182"/>
                    <a:pt x="39282" y="12182"/>
                    <a:pt x="39282" y="12182"/>
                  </a:cubicBezTo>
                  <a:cubicBezTo>
                    <a:pt x="45739" y="9746"/>
                    <a:pt x="52735" y="9137"/>
                    <a:pt x="59730" y="9137"/>
                  </a:cubicBezTo>
                  <a:cubicBezTo>
                    <a:pt x="93094" y="9137"/>
                    <a:pt x="119999" y="34111"/>
                    <a:pt x="119999" y="64568"/>
                  </a:cubicBezTo>
                  <a:cubicBezTo>
                    <a:pt x="119999" y="95025"/>
                    <a:pt x="93094" y="120000"/>
                    <a:pt x="59730" y="120000"/>
                  </a:cubicBezTo>
                  <a:close/>
                  <a:moveTo>
                    <a:pt x="59730" y="11573"/>
                  </a:moveTo>
                  <a:cubicBezTo>
                    <a:pt x="52735" y="11573"/>
                    <a:pt x="46278" y="12791"/>
                    <a:pt x="39820" y="15228"/>
                  </a:cubicBezTo>
                  <a:cubicBezTo>
                    <a:pt x="39282" y="15228"/>
                    <a:pt x="39282" y="15228"/>
                    <a:pt x="38744" y="15228"/>
                  </a:cubicBezTo>
                  <a:cubicBezTo>
                    <a:pt x="6457" y="4263"/>
                    <a:pt x="6457" y="4263"/>
                    <a:pt x="6457" y="4263"/>
                  </a:cubicBezTo>
                  <a:cubicBezTo>
                    <a:pt x="19910" y="24974"/>
                    <a:pt x="19910" y="24974"/>
                    <a:pt x="19910" y="24974"/>
                  </a:cubicBezTo>
                  <a:cubicBezTo>
                    <a:pt x="19910" y="25583"/>
                    <a:pt x="19910" y="26192"/>
                    <a:pt x="19372" y="26802"/>
                  </a:cubicBezTo>
                  <a:cubicBezTo>
                    <a:pt x="8609" y="37157"/>
                    <a:pt x="2152" y="50558"/>
                    <a:pt x="2152" y="64568"/>
                  </a:cubicBezTo>
                  <a:cubicBezTo>
                    <a:pt x="2152" y="93807"/>
                    <a:pt x="27982" y="117563"/>
                    <a:pt x="59730" y="117563"/>
                  </a:cubicBezTo>
                  <a:cubicBezTo>
                    <a:pt x="91479" y="117563"/>
                    <a:pt x="117309" y="93807"/>
                    <a:pt x="117309" y="64568"/>
                  </a:cubicBezTo>
                  <a:cubicBezTo>
                    <a:pt x="117309" y="35329"/>
                    <a:pt x="91479" y="11573"/>
                    <a:pt x="59730" y="115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10914063" y="1881188"/>
              <a:ext cx="679500" cy="53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2598" y="86060"/>
                  </a:moveTo>
                  <a:cubicBezTo>
                    <a:pt x="90708" y="84848"/>
                    <a:pt x="87874" y="84848"/>
                    <a:pt x="85984" y="86060"/>
                  </a:cubicBezTo>
                  <a:cubicBezTo>
                    <a:pt x="79370" y="76363"/>
                    <a:pt x="79370" y="76363"/>
                    <a:pt x="79370" y="76363"/>
                  </a:cubicBezTo>
                  <a:cubicBezTo>
                    <a:pt x="80314" y="73939"/>
                    <a:pt x="82204" y="71515"/>
                    <a:pt x="83149" y="69090"/>
                  </a:cubicBezTo>
                  <a:cubicBezTo>
                    <a:pt x="85039" y="64242"/>
                    <a:pt x="85984" y="59393"/>
                    <a:pt x="85039" y="54545"/>
                  </a:cubicBezTo>
                  <a:cubicBezTo>
                    <a:pt x="104881" y="47272"/>
                    <a:pt x="104881" y="47272"/>
                    <a:pt x="104881" y="47272"/>
                  </a:cubicBezTo>
                  <a:cubicBezTo>
                    <a:pt x="105826" y="48484"/>
                    <a:pt x="106771" y="49696"/>
                    <a:pt x="107716" y="50909"/>
                  </a:cubicBezTo>
                  <a:cubicBezTo>
                    <a:pt x="111496" y="53333"/>
                    <a:pt x="116220" y="50909"/>
                    <a:pt x="118110" y="46060"/>
                  </a:cubicBezTo>
                  <a:cubicBezTo>
                    <a:pt x="120000" y="41212"/>
                    <a:pt x="119055" y="35151"/>
                    <a:pt x="115275" y="32727"/>
                  </a:cubicBezTo>
                  <a:cubicBezTo>
                    <a:pt x="111496" y="30303"/>
                    <a:pt x="106771" y="31515"/>
                    <a:pt x="104881" y="36363"/>
                  </a:cubicBezTo>
                  <a:cubicBezTo>
                    <a:pt x="103937" y="38787"/>
                    <a:pt x="103937" y="40000"/>
                    <a:pt x="103937" y="41212"/>
                  </a:cubicBezTo>
                  <a:cubicBezTo>
                    <a:pt x="84094" y="49696"/>
                    <a:pt x="84094" y="49696"/>
                    <a:pt x="84094" y="49696"/>
                  </a:cubicBezTo>
                  <a:cubicBezTo>
                    <a:pt x="82204" y="44848"/>
                    <a:pt x="79370" y="41212"/>
                    <a:pt x="76535" y="38787"/>
                  </a:cubicBezTo>
                  <a:cubicBezTo>
                    <a:pt x="70866" y="35151"/>
                    <a:pt x="64251" y="36363"/>
                    <a:pt x="58582" y="40000"/>
                  </a:cubicBezTo>
                  <a:cubicBezTo>
                    <a:pt x="44409" y="16969"/>
                    <a:pt x="44409" y="16969"/>
                    <a:pt x="44409" y="16969"/>
                  </a:cubicBezTo>
                  <a:cubicBezTo>
                    <a:pt x="45354" y="16969"/>
                    <a:pt x="45354" y="16969"/>
                    <a:pt x="45354" y="15757"/>
                  </a:cubicBezTo>
                  <a:cubicBezTo>
                    <a:pt x="47244" y="10909"/>
                    <a:pt x="46299" y="4848"/>
                    <a:pt x="42519" y="2424"/>
                  </a:cubicBezTo>
                  <a:cubicBezTo>
                    <a:pt x="37795" y="0"/>
                    <a:pt x="33070" y="1212"/>
                    <a:pt x="31181" y="6060"/>
                  </a:cubicBezTo>
                  <a:cubicBezTo>
                    <a:pt x="29291" y="10909"/>
                    <a:pt x="31181" y="18181"/>
                    <a:pt x="34960" y="20606"/>
                  </a:cubicBezTo>
                  <a:cubicBezTo>
                    <a:pt x="36850" y="21818"/>
                    <a:pt x="38740" y="21818"/>
                    <a:pt x="41574" y="20606"/>
                  </a:cubicBezTo>
                  <a:cubicBezTo>
                    <a:pt x="55748" y="43636"/>
                    <a:pt x="55748" y="43636"/>
                    <a:pt x="55748" y="43636"/>
                  </a:cubicBezTo>
                  <a:cubicBezTo>
                    <a:pt x="54803" y="44848"/>
                    <a:pt x="53858" y="46060"/>
                    <a:pt x="52913" y="48484"/>
                  </a:cubicBezTo>
                  <a:cubicBezTo>
                    <a:pt x="51023" y="53333"/>
                    <a:pt x="50078" y="58181"/>
                    <a:pt x="51023" y="63030"/>
                  </a:cubicBezTo>
                  <a:cubicBezTo>
                    <a:pt x="16062" y="76363"/>
                    <a:pt x="16062" y="76363"/>
                    <a:pt x="16062" y="76363"/>
                  </a:cubicBezTo>
                  <a:cubicBezTo>
                    <a:pt x="15118" y="75151"/>
                    <a:pt x="14173" y="73939"/>
                    <a:pt x="13228" y="72727"/>
                  </a:cubicBezTo>
                  <a:cubicBezTo>
                    <a:pt x="9448" y="70303"/>
                    <a:pt x="4724" y="72727"/>
                    <a:pt x="1889" y="77575"/>
                  </a:cubicBezTo>
                  <a:cubicBezTo>
                    <a:pt x="0" y="82424"/>
                    <a:pt x="1889" y="88484"/>
                    <a:pt x="5669" y="90909"/>
                  </a:cubicBezTo>
                  <a:cubicBezTo>
                    <a:pt x="9448" y="93333"/>
                    <a:pt x="14173" y="92121"/>
                    <a:pt x="16062" y="87272"/>
                  </a:cubicBezTo>
                  <a:cubicBezTo>
                    <a:pt x="17007" y="84848"/>
                    <a:pt x="17007" y="83636"/>
                    <a:pt x="17007" y="82424"/>
                  </a:cubicBezTo>
                  <a:cubicBezTo>
                    <a:pt x="51968" y="67878"/>
                    <a:pt x="51968" y="67878"/>
                    <a:pt x="51968" y="67878"/>
                  </a:cubicBezTo>
                  <a:cubicBezTo>
                    <a:pt x="53858" y="71515"/>
                    <a:pt x="55748" y="75151"/>
                    <a:pt x="57637" y="76363"/>
                  </a:cubicBezTo>
                  <a:cubicBezTo>
                    <a:pt x="49133" y="98181"/>
                    <a:pt x="49133" y="98181"/>
                    <a:pt x="49133" y="98181"/>
                  </a:cubicBezTo>
                  <a:cubicBezTo>
                    <a:pt x="46299" y="96969"/>
                    <a:pt x="42519" y="99393"/>
                    <a:pt x="40629" y="103030"/>
                  </a:cubicBezTo>
                  <a:cubicBezTo>
                    <a:pt x="38740" y="107878"/>
                    <a:pt x="39685" y="113939"/>
                    <a:pt x="44409" y="117575"/>
                  </a:cubicBezTo>
                  <a:cubicBezTo>
                    <a:pt x="48188" y="119999"/>
                    <a:pt x="52913" y="117575"/>
                    <a:pt x="54803" y="112727"/>
                  </a:cubicBezTo>
                  <a:cubicBezTo>
                    <a:pt x="56692" y="109090"/>
                    <a:pt x="55748" y="104242"/>
                    <a:pt x="52913" y="100606"/>
                  </a:cubicBezTo>
                  <a:cubicBezTo>
                    <a:pt x="62362" y="80000"/>
                    <a:pt x="62362" y="80000"/>
                    <a:pt x="62362" y="80000"/>
                  </a:cubicBezTo>
                  <a:cubicBezTo>
                    <a:pt x="66141" y="81212"/>
                    <a:pt x="70866" y="81212"/>
                    <a:pt x="75590" y="78787"/>
                  </a:cubicBezTo>
                  <a:cubicBezTo>
                    <a:pt x="82204" y="89696"/>
                    <a:pt x="82204" y="89696"/>
                    <a:pt x="82204" y="89696"/>
                  </a:cubicBezTo>
                  <a:cubicBezTo>
                    <a:pt x="82204" y="89696"/>
                    <a:pt x="82204" y="90909"/>
                    <a:pt x="82204" y="90909"/>
                  </a:cubicBezTo>
                  <a:cubicBezTo>
                    <a:pt x="80314" y="95757"/>
                    <a:pt x="82204" y="101818"/>
                    <a:pt x="85984" y="104242"/>
                  </a:cubicBezTo>
                  <a:cubicBezTo>
                    <a:pt x="89763" y="106666"/>
                    <a:pt x="94488" y="105454"/>
                    <a:pt x="96377" y="99393"/>
                  </a:cubicBezTo>
                  <a:cubicBezTo>
                    <a:pt x="98267" y="94545"/>
                    <a:pt x="96377" y="88484"/>
                    <a:pt x="92598" y="86060"/>
                  </a:cubicBezTo>
                  <a:close/>
                  <a:moveTo>
                    <a:pt x="36850" y="15757"/>
                  </a:moveTo>
                  <a:cubicBezTo>
                    <a:pt x="34960" y="14545"/>
                    <a:pt x="34015" y="10909"/>
                    <a:pt x="34960" y="9696"/>
                  </a:cubicBezTo>
                  <a:cubicBezTo>
                    <a:pt x="35905" y="7272"/>
                    <a:pt x="38740" y="6060"/>
                    <a:pt x="39685" y="7272"/>
                  </a:cubicBezTo>
                  <a:cubicBezTo>
                    <a:pt x="41574" y="8484"/>
                    <a:pt x="42519" y="10909"/>
                    <a:pt x="41574" y="13333"/>
                  </a:cubicBezTo>
                  <a:cubicBezTo>
                    <a:pt x="40629" y="15757"/>
                    <a:pt x="38740" y="15757"/>
                    <a:pt x="36850" y="15757"/>
                  </a:cubicBezTo>
                  <a:close/>
                  <a:moveTo>
                    <a:pt x="113385" y="37575"/>
                  </a:moveTo>
                  <a:cubicBezTo>
                    <a:pt x="114330" y="38787"/>
                    <a:pt x="115275" y="41212"/>
                    <a:pt x="114330" y="43636"/>
                  </a:cubicBezTo>
                  <a:cubicBezTo>
                    <a:pt x="113385" y="46060"/>
                    <a:pt x="111496" y="47272"/>
                    <a:pt x="109606" y="46060"/>
                  </a:cubicBezTo>
                  <a:cubicBezTo>
                    <a:pt x="107716" y="44848"/>
                    <a:pt x="107716" y="41212"/>
                    <a:pt x="108661" y="40000"/>
                  </a:cubicBezTo>
                  <a:cubicBezTo>
                    <a:pt x="109606" y="37575"/>
                    <a:pt x="111496" y="36363"/>
                    <a:pt x="113385" y="37575"/>
                  </a:cubicBezTo>
                  <a:close/>
                  <a:moveTo>
                    <a:pt x="7559" y="86060"/>
                  </a:moveTo>
                  <a:cubicBezTo>
                    <a:pt x="5669" y="84848"/>
                    <a:pt x="5669" y="82424"/>
                    <a:pt x="6614" y="80000"/>
                  </a:cubicBezTo>
                  <a:cubicBezTo>
                    <a:pt x="6614" y="77575"/>
                    <a:pt x="9448" y="76363"/>
                    <a:pt x="10393" y="77575"/>
                  </a:cubicBezTo>
                  <a:cubicBezTo>
                    <a:pt x="12283" y="78787"/>
                    <a:pt x="13228" y="82424"/>
                    <a:pt x="12283" y="83636"/>
                  </a:cubicBezTo>
                  <a:cubicBezTo>
                    <a:pt x="11338" y="86060"/>
                    <a:pt x="9448" y="87272"/>
                    <a:pt x="7559" y="86060"/>
                  </a:cubicBezTo>
                  <a:close/>
                  <a:moveTo>
                    <a:pt x="51023" y="110303"/>
                  </a:moveTo>
                  <a:cubicBezTo>
                    <a:pt x="50078" y="112727"/>
                    <a:pt x="48188" y="112727"/>
                    <a:pt x="46299" y="111515"/>
                  </a:cubicBezTo>
                  <a:cubicBezTo>
                    <a:pt x="44409" y="110303"/>
                    <a:pt x="43464" y="107878"/>
                    <a:pt x="44409" y="105454"/>
                  </a:cubicBezTo>
                  <a:cubicBezTo>
                    <a:pt x="45354" y="104242"/>
                    <a:pt x="47244" y="103030"/>
                    <a:pt x="49133" y="104242"/>
                  </a:cubicBezTo>
                  <a:cubicBezTo>
                    <a:pt x="51023" y="105454"/>
                    <a:pt x="51968" y="107878"/>
                    <a:pt x="51023" y="110303"/>
                  </a:cubicBezTo>
                  <a:close/>
                  <a:moveTo>
                    <a:pt x="62362" y="73939"/>
                  </a:moveTo>
                  <a:cubicBezTo>
                    <a:pt x="55748" y="69090"/>
                    <a:pt x="52913" y="59393"/>
                    <a:pt x="56692" y="50909"/>
                  </a:cubicBezTo>
                  <a:cubicBezTo>
                    <a:pt x="59527" y="42424"/>
                    <a:pt x="68031" y="40000"/>
                    <a:pt x="73700" y="43636"/>
                  </a:cubicBezTo>
                  <a:cubicBezTo>
                    <a:pt x="80314" y="48484"/>
                    <a:pt x="83149" y="58181"/>
                    <a:pt x="79370" y="66666"/>
                  </a:cubicBezTo>
                  <a:cubicBezTo>
                    <a:pt x="75590" y="75151"/>
                    <a:pt x="68031" y="77575"/>
                    <a:pt x="62362" y="73939"/>
                  </a:cubicBezTo>
                  <a:close/>
                  <a:moveTo>
                    <a:pt x="87874" y="99393"/>
                  </a:moveTo>
                  <a:cubicBezTo>
                    <a:pt x="85984" y="98181"/>
                    <a:pt x="85039" y="95757"/>
                    <a:pt x="85984" y="93333"/>
                  </a:cubicBezTo>
                  <a:cubicBezTo>
                    <a:pt x="86929" y="90909"/>
                    <a:pt x="88818" y="89696"/>
                    <a:pt x="90708" y="90909"/>
                  </a:cubicBezTo>
                  <a:cubicBezTo>
                    <a:pt x="92598" y="92121"/>
                    <a:pt x="93543" y="94545"/>
                    <a:pt x="92598" y="96969"/>
                  </a:cubicBezTo>
                  <a:cubicBezTo>
                    <a:pt x="91653" y="99393"/>
                    <a:pt x="89763" y="100606"/>
                    <a:pt x="87874" y="993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ldNum" idx="12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5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▹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￭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⬝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grpSp>
        <p:nvGrpSpPr>
          <p:cNvPr id="89" name="Google Shape;89;p5"/>
          <p:cNvGrpSpPr/>
          <p:nvPr/>
        </p:nvGrpSpPr>
        <p:grpSpPr>
          <a:xfrm>
            <a:off x="6422240" y="-62"/>
            <a:ext cx="1652475" cy="2270250"/>
            <a:chOff x="0" y="855663"/>
            <a:chExt cx="1652475" cy="2270250"/>
          </a:xfrm>
        </p:grpSpPr>
        <p:sp>
          <p:nvSpPr>
            <p:cNvPr id="90" name="Google Shape;90;p5"/>
            <p:cNvSpPr/>
            <p:nvPr/>
          </p:nvSpPr>
          <p:spPr>
            <a:xfrm>
              <a:off x="277813" y="2616200"/>
              <a:ext cx="2301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0" y="2208213"/>
              <a:ext cx="1257300" cy="91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133350" y="2701925"/>
              <a:ext cx="3747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133350" y="295910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133350" y="278765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33350" y="2873375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598488" y="2616200"/>
              <a:ext cx="444600" cy="37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1476375" y="2262188"/>
              <a:ext cx="176100" cy="723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68444"/>
                  </a:moveTo>
                  <a:cubicBezTo>
                    <a:pt x="109090" y="68444"/>
                    <a:pt x="105454" y="69333"/>
                    <a:pt x="105454" y="70222"/>
                  </a:cubicBezTo>
                  <a:cubicBezTo>
                    <a:pt x="105454" y="104888"/>
                    <a:pt x="105454" y="104888"/>
                    <a:pt x="105454" y="104888"/>
                  </a:cubicBezTo>
                  <a:cubicBezTo>
                    <a:pt x="105454" y="107555"/>
                    <a:pt x="98181" y="110222"/>
                    <a:pt x="87272" y="111111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24000"/>
                    <a:pt x="87272" y="24000"/>
                    <a:pt x="87272" y="24000"/>
                  </a:cubicBezTo>
                  <a:cubicBezTo>
                    <a:pt x="87272" y="24000"/>
                    <a:pt x="87272" y="24000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50909" y="1777"/>
                    <a:pt x="50909" y="1777"/>
                    <a:pt x="50909" y="1777"/>
                  </a:cubicBezTo>
                  <a:cubicBezTo>
                    <a:pt x="50909" y="888"/>
                    <a:pt x="47272" y="0"/>
                    <a:pt x="43636" y="0"/>
                  </a:cubicBezTo>
                  <a:cubicBezTo>
                    <a:pt x="40000" y="0"/>
                    <a:pt x="36363" y="888"/>
                    <a:pt x="36363" y="1777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4000"/>
                    <a:pt x="0" y="24000"/>
                    <a:pt x="0" y="24000"/>
                  </a:cubicBezTo>
                  <a:cubicBezTo>
                    <a:pt x="0" y="83555"/>
                    <a:pt x="0" y="83555"/>
                    <a:pt x="0" y="83555"/>
                  </a:cubicBezTo>
                  <a:cubicBezTo>
                    <a:pt x="0" y="117333"/>
                    <a:pt x="0" y="117333"/>
                    <a:pt x="0" y="117333"/>
                  </a:cubicBezTo>
                  <a:cubicBezTo>
                    <a:pt x="0" y="118222"/>
                    <a:pt x="0" y="119111"/>
                    <a:pt x="3636" y="119111"/>
                  </a:cubicBezTo>
                  <a:cubicBezTo>
                    <a:pt x="3636" y="119111"/>
                    <a:pt x="7272" y="120000"/>
                    <a:pt x="7272" y="120000"/>
                  </a:cubicBezTo>
                  <a:cubicBezTo>
                    <a:pt x="76363" y="120000"/>
                    <a:pt x="76363" y="120000"/>
                    <a:pt x="76363" y="120000"/>
                  </a:cubicBezTo>
                  <a:cubicBezTo>
                    <a:pt x="83636" y="120000"/>
                    <a:pt x="87272" y="119111"/>
                    <a:pt x="87272" y="117333"/>
                  </a:cubicBezTo>
                  <a:cubicBezTo>
                    <a:pt x="87272" y="115555"/>
                    <a:pt x="87272" y="115555"/>
                    <a:pt x="87272" y="115555"/>
                  </a:cubicBezTo>
                  <a:cubicBezTo>
                    <a:pt x="105454" y="114666"/>
                    <a:pt x="120000" y="110222"/>
                    <a:pt x="120000" y="104888"/>
                  </a:cubicBezTo>
                  <a:cubicBezTo>
                    <a:pt x="120000" y="70222"/>
                    <a:pt x="120000" y="70222"/>
                    <a:pt x="120000" y="70222"/>
                  </a:cubicBezTo>
                  <a:cubicBezTo>
                    <a:pt x="120000" y="69333"/>
                    <a:pt x="116363" y="68444"/>
                    <a:pt x="112727" y="68444"/>
                  </a:cubicBezTo>
                  <a:close/>
                  <a:moveTo>
                    <a:pt x="69090" y="80888"/>
                  </a:moveTo>
                  <a:cubicBezTo>
                    <a:pt x="18181" y="80888"/>
                    <a:pt x="18181" y="80888"/>
                    <a:pt x="18181" y="80888"/>
                  </a:cubicBezTo>
                  <a:cubicBezTo>
                    <a:pt x="18181" y="25777"/>
                    <a:pt x="18181" y="25777"/>
                    <a:pt x="18181" y="25777"/>
                  </a:cubicBezTo>
                  <a:cubicBezTo>
                    <a:pt x="69090" y="25777"/>
                    <a:pt x="69090" y="25777"/>
                    <a:pt x="69090" y="25777"/>
                  </a:cubicBezTo>
                  <a:lnTo>
                    <a:pt x="69090" y="80888"/>
                  </a:lnTo>
                  <a:close/>
                  <a:moveTo>
                    <a:pt x="43636" y="8000"/>
                  </a:moveTo>
                  <a:cubicBezTo>
                    <a:pt x="65454" y="21333"/>
                    <a:pt x="65454" y="21333"/>
                    <a:pt x="65454" y="21333"/>
                  </a:cubicBezTo>
                  <a:cubicBezTo>
                    <a:pt x="21818" y="21333"/>
                    <a:pt x="21818" y="21333"/>
                    <a:pt x="21818" y="21333"/>
                  </a:cubicBezTo>
                  <a:lnTo>
                    <a:pt x="43636" y="8000"/>
                  </a:lnTo>
                  <a:close/>
                  <a:moveTo>
                    <a:pt x="18181" y="115555"/>
                  </a:moveTo>
                  <a:cubicBezTo>
                    <a:pt x="18181" y="85333"/>
                    <a:pt x="18181" y="85333"/>
                    <a:pt x="18181" y="85333"/>
                  </a:cubicBezTo>
                  <a:cubicBezTo>
                    <a:pt x="69090" y="85333"/>
                    <a:pt x="69090" y="85333"/>
                    <a:pt x="69090" y="85333"/>
                  </a:cubicBezTo>
                  <a:cubicBezTo>
                    <a:pt x="69090" y="115555"/>
                    <a:pt x="69090" y="115555"/>
                    <a:pt x="69090" y="115555"/>
                  </a:cubicBezTo>
                  <a:lnTo>
                    <a:pt x="18181" y="1155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207963" y="855663"/>
              <a:ext cx="711300" cy="170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" name="Google Shape;99;p5"/>
          <p:cNvGrpSpPr/>
          <p:nvPr/>
        </p:nvGrpSpPr>
        <p:grpSpPr>
          <a:xfrm>
            <a:off x="7106138" y="2674863"/>
            <a:ext cx="1551087" cy="2468625"/>
            <a:chOff x="715963" y="3538538"/>
            <a:chExt cx="1551087" cy="2468625"/>
          </a:xfrm>
        </p:grpSpPr>
        <p:sp>
          <p:nvSpPr>
            <p:cNvPr id="100" name="Google Shape;100;p5"/>
            <p:cNvSpPr/>
            <p:nvPr/>
          </p:nvSpPr>
          <p:spPr>
            <a:xfrm>
              <a:off x="78581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81756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715963" y="4392613"/>
              <a:ext cx="187200" cy="40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758825" y="4521200"/>
              <a:ext cx="101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1293813" y="4230688"/>
              <a:ext cx="523800" cy="37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1106488" y="3538538"/>
              <a:ext cx="936600" cy="125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1293813" y="3748088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1293813" y="3919538"/>
              <a:ext cx="250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1325563" y="4048125"/>
              <a:ext cx="480900" cy="30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1293813" y="3833813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1555750" y="4462463"/>
              <a:ext cx="711300" cy="1544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6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6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6"/>
          <p:cNvSpPr txBox="1">
            <a:spLocks noGrp="1"/>
          </p:cNvSpPr>
          <p:nvPr>
            <p:ph type="body" idx="1"/>
          </p:nvPr>
        </p:nvSpPr>
        <p:spPr>
          <a:xfrm>
            <a:off x="457200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16" name="Google Shape;116;p6"/>
          <p:cNvSpPr txBox="1">
            <a:spLocks noGrp="1"/>
          </p:cNvSpPr>
          <p:nvPr>
            <p:ph type="body" idx="2"/>
          </p:nvPr>
        </p:nvSpPr>
        <p:spPr>
          <a:xfrm>
            <a:off x="3101652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17" name="Google Shape;117;p6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8" name="Google Shape;118;p6"/>
          <p:cNvGrpSpPr/>
          <p:nvPr/>
        </p:nvGrpSpPr>
        <p:grpSpPr>
          <a:xfrm>
            <a:off x="6489150" y="0"/>
            <a:ext cx="1882725" cy="2446200"/>
            <a:chOff x="3357563" y="850900"/>
            <a:chExt cx="1882725" cy="2446200"/>
          </a:xfrm>
        </p:grpSpPr>
        <p:sp>
          <p:nvSpPr>
            <p:cNvPr id="119" name="Google Shape;119;p6"/>
            <p:cNvSpPr/>
            <p:nvPr/>
          </p:nvSpPr>
          <p:spPr>
            <a:xfrm>
              <a:off x="3833813" y="2476500"/>
              <a:ext cx="27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3736975" y="24765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4829175" y="2943225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8085"/>
                    <a:pt x="25531" y="0"/>
                    <a:pt x="58723" y="0"/>
                  </a:cubicBezTo>
                  <a:cubicBezTo>
                    <a:pt x="91914" y="0"/>
                    <a:pt x="120000" y="28085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6808"/>
                    <a:pt x="33191" y="107234"/>
                    <a:pt x="58723" y="107234"/>
                  </a:cubicBezTo>
                  <a:cubicBezTo>
                    <a:pt x="84255" y="107234"/>
                    <a:pt x="104680" y="86808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4887913" y="2825750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127" y="40851"/>
                  </a:moveTo>
                  <a:cubicBezTo>
                    <a:pt x="104680" y="45957"/>
                    <a:pt x="104680" y="53617"/>
                    <a:pt x="104680" y="58723"/>
                  </a:cubicBezTo>
                  <a:cubicBezTo>
                    <a:pt x="104680" y="84255"/>
                    <a:pt x="84255" y="107234"/>
                    <a:pt x="58723" y="107234"/>
                  </a:cubicBezTo>
                  <a:cubicBezTo>
                    <a:pt x="33191" y="107234"/>
                    <a:pt x="12765" y="84255"/>
                    <a:pt x="12765" y="58723"/>
                  </a:cubicBezTo>
                  <a:cubicBezTo>
                    <a:pt x="12765" y="33191"/>
                    <a:pt x="33191" y="12765"/>
                    <a:pt x="58723" y="12765"/>
                  </a:cubicBezTo>
                  <a:cubicBezTo>
                    <a:pt x="66382" y="12765"/>
                    <a:pt x="74042" y="15319"/>
                    <a:pt x="79148" y="17872"/>
                  </a:cubicBezTo>
                  <a:cubicBezTo>
                    <a:pt x="79148" y="15319"/>
                    <a:pt x="79148" y="10212"/>
                    <a:pt x="76595" y="7659"/>
                  </a:cubicBezTo>
                  <a:cubicBezTo>
                    <a:pt x="76595" y="5106"/>
                    <a:pt x="76595" y="5106"/>
                    <a:pt x="76595" y="2553"/>
                  </a:cubicBezTo>
                  <a:cubicBezTo>
                    <a:pt x="71489" y="0"/>
                    <a:pt x="66382" y="0"/>
                    <a:pt x="58723" y="0"/>
                  </a:cubicBezTo>
                  <a:cubicBezTo>
                    <a:pt x="25531" y="0"/>
                    <a:pt x="0" y="25531"/>
                    <a:pt x="0" y="58723"/>
                  </a:cubicBezTo>
                  <a:cubicBezTo>
                    <a:pt x="0" y="91914"/>
                    <a:pt x="25531" y="120000"/>
                    <a:pt x="58723" y="120000"/>
                  </a:cubicBezTo>
                  <a:cubicBezTo>
                    <a:pt x="91914" y="120000"/>
                    <a:pt x="120000" y="91914"/>
                    <a:pt x="120000" y="58723"/>
                  </a:cubicBezTo>
                  <a:cubicBezTo>
                    <a:pt x="120000" y="53617"/>
                    <a:pt x="117446" y="45957"/>
                    <a:pt x="114893" y="38297"/>
                  </a:cubicBezTo>
                  <a:cubicBezTo>
                    <a:pt x="109787" y="38297"/>
                    <a:pt x="107234" y="40851"/>
                    <a:pt x="102127" y="408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4770438" y="2825750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5531"/>
                    <a:pt x="25531" y="0"/>
                    <a:pt x="58723" y="0"/>
                  </a:cubicBezTo>
                  <a:cubicBezTo>
                    <a:pt x="91914" y="0"/>
                    <a:pt x="120000" y="25531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4255"/>
                    <a:pt x="33191" y="107234"/>
                    <a:pt x="58723" y="107234"/>
                  </a:cubicBezTo>
                  <a:cubicBezTo>
                    <a:pt x="84255" y="107234"/>
                    <a:pt x="104680" y="84255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4448175" y="1768475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666" y="120000"/>
                  </a:moveTo>
                  <a:cubicBezTo>
                    <a:pt x="2222" y="120000"/>
                    <a:pt x="2222" y="120000"/>
                    <a:pt x="2222" y="120000"/>
                  </a:cubicBezTo>
                  <a:cubicBezTo>
                    <a:pt x="1111" y="120000"/>
                    <a:pt x="0" y="118888"/>
                    <a:pt x="0" y="116666"/>
                  </a:cubicBezTo>
                  <a:cubicBezTo>
                    <a:pt x="0" y="2222"/>
                    <a:pt x="0" y="2222"/>
                    <a:pt x="0" y="2222"/>
                  </a:cubicBezTo>
                  <a:cubicBezTo>
                    <a:pt x="0" y="1111"/>
                    <a:pt x="1111" y="0"/>
                    <a:pt x="2222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3333" y="0"/>
                    <a:pt x="84444" y="1111"/>
                  </a:cubicBezTo>
                  <a:cubicBezTo>
                    <a:pt x="118888" y="35555"/>
                    <a:pt x="118888" y="35555"/>
                    <a:pt x="118888" y="35555"/>
                  </a:cubicBezTo>
                  <a:cubicBezTo>
                    <a:pt x="120000" y="35555"/>
                    <a:pt x="120000" y="36666"/>
                    <a:pt x="120000" y="37777"/>
                  </a:cubicBezTo>
                  <a:cubicBezTo>
                    <a:pt x="120000" y="116666"/>
                    <a:pt x="120000" y="116666"/>
                    <a:pt x="120000" y="116666"/>
                  </a:cubicBezTo>
                  <a:cubicBezTo>
                    <a:pt x="120000" y="118888"/>
                    <a:pt x="118888" y="120000"/>
                    <a:pt x="116666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5555"/>
                    <a:pt x="81111" y="5555"/>
                    <a:pt x="81111" y="5555"/>
                  </a:cubicBezTo>
                  <a:cubicBezTo>
                    <a:pt x="5555" y="5555"/>
                    <a:pt x="5555" y="5555"/>
                    <a:pt x="5555" y="5555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4829175" y="1779588"/>
              <a:ext cx="180900" cy="182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cubicBezTo>
                    <a:pt x="10588" y="120000"/>
                    <a:pt x="10588" y="120000"/>
                    <a:pt x="10588" y="120000"/>
                  </a:cubicBezTo>
                  <a:cubicBezTo>
                    <a:pt x="3529" y="120000"/>
                    <a:pt x="0" y="116470"/>
                    <a:pt x="0" y="11294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4662488" y="27178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777" y="120000"/>
                  </a:moveTo>
                  <a:cubicBezTo>
                    <a:pt x="3333" y="120000"/>
                    <a:pt x="3333" y="120000"/>
                    <a:pt x="3333" y="120000"/>
                  </a:cubicBezTo>
                  <a:cubicBezTo>
                    <a:pt x="1111" y="120000"/>
                    <a:pt x="0" y="118888"/>
                    <a:pt x="0" y="117777"/>
                  </a:cubicBezTo>
                  <a:cubicBezTo>
                    <a:pt x="0" y="3333"/>
                    <a:pt x="0" y="3333"/>
                    <a:pt x="0" y="3333"/>
                  </a:cubicBezTo>
                  <a:cubicBezTo>
                    <a:pt x="0" y="2222"/>
                    <a:pt x="1111" y="0"/>
                    <a:pt x="3333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4444" y="1111"/>
                    <a:pt x="84444" y="1111"/>
                  </a:cubicBezTo>
                  <a:cubicBezTo>
                    <a:pt x="120000" y="35555"/>
                    <a:pt x="120000" y="35555"/>
                    <a:pt x="120000" y="35555"/>
                  </a:cubicBezTo>
                  <a:cubicBezTo>
                    <a:pt x="120000" y="36666"/>
                    <a:pt x="120000" y="37777"/>
                    <a:pt x="120000" y="37777"/>
                  </a:cubicBezTo>
                  <a:cubicBezTo>
                    <a:pt x="120000" y="117777"/>
                    <a:pt x="120000" y="117777"/>
                    <a:pt x="120000" y="117777"/>
                  </a:cubicBezTo>
                  <a:cubicBezTo>
                    <a:pt x="120000" y="118888"/>
                    <a:pt x="118888" y="120000"/>
                    <a:pt x="117777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6666"/>
                    <a:pt x="81111" y="6666"/>
                    <a:pt x="81111" y="6666"/>
                  </a:cubicBezTo>
                  <a:cubicBezTo>
                    <a:pt x="5555" y="6666"/>
                    <a:pt x="5555" y="6666"/>
                    <a:pt x="5555" y="6666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5048250" y="2733675"/>
              <a:ext cx="180900" cy="182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cubicBezTo>
                    <a:pt x="7058" y="120000"/>
                    <a:pt x="7058" y="120000"/>
                    <a:pt x="7058" y="120000"/>
                  </a:cubicBezTo>
                  <a:cubicBezTo>
                    <a:pt x="3529" y="120000"/>
                    <a:pt x="0" y="116470"/>
                    <a:pt x="0" y="10941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4529138" y="2149475"/>
              <a:ext cx="3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126" y="112000"/>
                  </a:moveTo>
                  <a:cubicBezTo>
                    <a:pt x="76056" y="112000"/>
                    <a:pt x="69295" y="104000"/>
                    <a:pt x="67605" y="88000"/>
                  </a:cubicBezTo>
                  <a:cubicBezTo>
                    <a:pt x="65915" y="80000"/>
                    <a:pt x="65915" y="72000"/>
                    <a:pt x="65915" y="64000"/>
                  </a:cubicBezTo>
                  <a:cubicBezTo>
                    <a:pt x="64225" y="64000"/>
                    <a:pt x="64225" y="56000"/>
                    <a:pt x="64225" y="56000"/>
                  </a:cubicBezTo>
                  <a:cubicBezTo>
                    <a:pt x="60845" y="48000"/>
                    <a:pt x="57464" y="56000"/>
                    <a:pt x="54084" y="64000"/>
                  </a:cubicBezTo>
                  <a:cubicBezTo>
                    <a:pt x="54084" y="64000"/>
                    <a:pt x="52394" y="72000"/>
                    <a:pt x="50704" y="72000"/>
                  </a:cubicBezTo>
                  <a:cubicBezTo>
                    <a:pt x="49014" y="88000"/>
                    <a:pt x="47323" y="96000"/>
                    <a:pt x="42253" y="104000"/>
                  </a:cubicBezTo>
                  <a:cubicBezTo>
                    <a:pt x="35492" y="120000"/>
                    <a:pt x="25352" y="104000"/>
                    <a:pt x="20281" y="80000"/>
                  </a:cubicBezTo>
                  <a:cubicBezTo>
                    <a:pt x="18591" y="72000"/>
                    <a:pt x="18591" y="72000"/>
                    <a:pt x="18591" y="64000"/>
                  </a:cubicBezTo>
                  <a:cubicBezTo>
                    <a:pt x="16901" y="56000"/>
                    <a:pt x="15211" y="48000"/>
                    <a:pt x="15211" y="48000"/>
                  </a:cubicBezTo>
                  <a:cubicBezTo>
                    <a:pt x="13521" y="48000"/>
                    <a:pt x="11830" y="56000"/>
                    <a:pt x="10140" y="56000"/>
                  </a:cubicBezTo>
                  <a:cubicBezTo>
                    <a:pt x="10140" y="64000"/>
                    <a:pt x="10140" y="72000"/>
                    <a:pt x="10140" y="80000"/>
                  </a:cubicBezTo>
                  <a:cubicBezTo>
                    <a:pt x="10140" y="80000"/>
                    <a:pt x="10140" y="88000"/>
                    <a:pt x="8450" y="96000"/>
                  </a:cubicBezTo>
                  <a:cubicBezTo>
                    <a:pt x="0" y="88000"/>
                    <a:pt x="0" y="88000"/>
                    <a:pt x="0" y="88000"/>
                  </a:cubicBezTo>
                  <a:cubicBezTo>
                    <a:pt x="1690" y="80000"/>
                    <a:pt x="1690" y="72000"/>
                    <a:pt x="1690" y="72000"/>
                  </a:cubicBezTo>
                  <a:cubicBezTo>
                    <a:pt x="1690" y="64000"/>
                    <a:pt x="1690" y="48000"/>
                    <a:pt x="3380" y="40000"/>
                  </a:cubicBezTo>
                  <a:cubicBezTo>
                    <a:pt x="5070" y="24000"/>
                    <a:pt x="10140" y="0"/>
                    <a:pt x="16901" y="8000"/>
                  </a:cubicBezTo>
                  <a:cubicBezTo>
                    <a:pt x="21971" y="8000"/>
                    <a:pt x="23661" y="32000"/>
                    <a:pt x="25352" y="40000"/>
                  </a:cubicBezTo>
                  <a:cubicBezTo>
                    <a:pt x="25352" y="48000"/>
                    <a:pt x="27042" y="48000"/>
                    <a:pt x="27042" y="56000"/>
                  </a:cubicBezTo>
                  <a:cubicBezTo>
                    <a:pt x="28732" y="64000"/>
                    <a:pt x="35492" y="72000"/>
                    <a:pt x="38873" y="64000"/>
                  </a:cubicBezTo>
                  <a:cubicBezTo>
                    <a:pt x="42253" y="64000"/>
                    <a:pt x="43943" y="56000"/>
                    <a:pt x="45633" y="48000"/>
                  </a:cubicBezTo>
                  <a:cubicBezTo>
                    <a:pt x="47323" y="40000"/>
                    <a:pt x="49014" y="32000"/>
                    <a:pt x="49014" y="32000"/>
                  </a:cubicBezTo>
                  <a:cubicBezTo>
                    <a:pt x="54084" y="8000"/>
                    <a:pt x="62535" y="0"/>
                    <a:pt x="67605" y="16000"/>
                  </a:cubicBezTo>
                  <a:cubicBezTo>
                    <a:pt x="70985" y="32000"/>
                    <a:pt x="72676" y="40000"/>
                    <a:pt x="72676" y="48000"/>
                  </a:cubicBezTo>
                  <a:cubicBezTo>
                    <a:pt x="72676" y="56000"/>
                    <a:pt x="74366" y="56000"/>
                    <a:pt x="74366" y="64000"/>
                  </a:cubicBezTo>
                  <a:cubicBezTo>
                    <a:pt x="76056" y="72000"/>
                    <a:pt x="82816" y="80000"/>
                    <a:pt x="86197" y="64000"/>
                  </a:cubicBezTo>
                  <a:cubicBezTo>
                    <a:pt x="86197" y="64000"/>
                    <a:pt x="87887" y="64000"/>
                    <a:pt x="87887" y="56000"/>
                  </a:cubicBezTo>
                  <a:cubicBezTo>
                    <a:pt x="91267" y="48000"/>
                    <a:pt x="92957" y="40000"/>
                    <a:pt x="96338" y="32000"/>
                  </a:cubicBezTo>
                  <a:cubicBezTo>
                    <a:pt x="101408" y="24000"/>
                    <a:pt x="104788" y="32000"/>
                    <a:pt x="109859" y="40000"/>
                  </a:cubicBezTo>
                  <a:cubicBezTo>
                    <a:pt x="111549" y="48000"/>
                    <a:pt x="114929" y="48000"/>
                    <a:pt x="116619" y="48000"/>
                  </a:cubicBezTo>
                  <a:cubicBezTo>
                    <a:pt x="120000" y="88000"/>
                    <a:pt x="120000" y="88000"/>
                    <a:pt x="120000" y="88000"/>
                  </a:cubicBezTo>
                  <a:cubicBezTo>
                    <a:pt x="114929" y="96000"/>
                    <a:pt x="109859" y="88000"/>
                    <a:pt x="106478" y="80000"/>
                  </a:cubicBezTo>
                  <a:cubicBezTo>
                    <a:pt x="103098" y="72000"/>
                    <a:pt x="101408" y="72000"/>
                    <a:pt x="99718" y="72000"/>
                  </a:cubicBezTo>
                  <a:cubicBezTo>
                    <a:pt x="98028" y="72000"/>
                    <a:pt x="96338" y="80000"/>
                    <a:pt x="94647" y="88000"/>
                  </a:cubicBezTo>
                  <a:cubicBezTo>
                    <a:pt x="92957" y="88000"/>
                    <a:pt x="91267" y="96000"/>
                    <a:pt x="89577" y="104000"/>
                  </a:cubicBezTo>
                  <a:cubicBezTo>
                    <a:pt x="87887" y="112000"/>
                    <a:pt x="84507" y="112000"/>
                    <a:pt x="81126" y="112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4529138" y="2063750"/>
              <a:ext cx="4017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6400" y="120000"/>
                  </a:moveTo>
                  <a:cubicBezTo>
                    <a:pt x="41600" y="120000"/>
                    <a:pt x="36800" y="100000"/>
                    <a:pt x="32000" y="90000"/>
                  </a:cubicBezTo>
                  <a:cubicBezTo>
                    <a:pt x="28800" y="80000"/>
                    <a:pt x="27200" y="80000"/>
                    <a:pt x="24000" y="70000"/>
                  </a:cubicBezTo>
                  <a:cubicBezTo>
                    <a:pt x="17600" y="60000"/>
                    <a:pt x="9600" y="60000"/>
                    <a:pt x="4800" y="80000"/>
                  </a:cubicBezTo>
                  <a:cubicBezTo>
                    <a:pt x="0" y="40000"/>
                    <a:pt x="0" y="40000"/>
                    <a:pt x="0" y="40000"/>
                  </a:cubicBezTo>
                  <a:cubicBezTo>
                    <a:pt x="8000" y="10000"/>
                    <a:pt x="17600" y="10000"/>
                    <a:pt x="27200" y="20000"/>
                  </a:cubicBezTo>
                  <a:cubicBezTo>
                    <a:pt x="28800" y="30000"/>
                    <a:pt x="32000" y="40000"/>
                    <a:pt x="35200" y="40000"/>
                  </a:cubicBezTo>
                  <a:cubicBezTo>
                    <a:pt x="40000" y="60000"/>
                    <a:pt x="44800" y="70000"/>
                    <a:pt x="48000" y="70000"/>
                  </a:cubicBezTo>
                  <a:cubicBezTo>
                    <a:pt x="51200" y="60000"/>
                    <a:pt x="54400" y="50000"/>
                    <a:pt x="57600" y="40000"/>
                  </a:cubicBezTo>
                  <a:cubicBezTo>
                    <a:pt x="60800" y="30000"/>
                    <a:pt x="62400" y="20000"/>
                    <a:pt x="64000" y="20000"/>
                  </a:cubicBezTo>
                  <a:cubicBezTo>
                    <a:pt x="68800" y="0"/>
                    <a:pt x="75200" y="0"/>
                    <a:pt x="80000" y="10000"/>
                  </a:cubicBezTo>
                  <a:cubicBezTo>
                    <a:pt x="81600" y="20000"/>
                    <a:pt x="84800" y="30000"/>
                    <a:pt x="84800" y="40000"/>
                  </a:cubicBezTo>
                  <a:cubicBezTo>
                    <a:pt x="92800" y="40000"/>
                    <a:pt x="100800" y="40000"/>
                    <a:pt x="108800" y="40000"/>
                  </a:cubicBezTo>
                  <a:cubicBezTo>
                    <a:pt x="110400" y="40000"/>
                    <a:pt x="112000" y="30000"/>
                    <a:pt x="112000" y="30000"/>
                  </a:cubicBezTo>
                  <a:cubicBezTo>
                    <a:pt x="112000" y="30000"/>
                    <a:pt x="112000" y="40000"/>
                    <a:pt x="112000" y="40000"/>
                  </a:cubicBezTo>
                  <a:cubicBezTo>
                    <a:pt x="120000" y="40000"/>
                    <a:pt x="120000" y="40000"/>
                    <a:pt x="120000" y="40000"/>
                  </a:cubicBezTo>
                  <a:cubicBezTo>
                    <a:pt x="120000" y="70000"/>
                    <a:pt x="116800" y="90000"/>
                    <a:pt x="110400" y="90000"/>
                  </a:cubicBezTo>
                  <a:cubicBezTo>
                    <a:pt x="100800" y="100000"/>
                    <a:pt x="91200" y="100000"/>
                    <a:pt x="83200" y="90000"/>
                  </a:cubicBezTo>
                  <a:cubicBezTo>
                    <a:pt x="80000" y="90000"/>
                    <a:pt x="80000" y="80000"/>
                    <a:pt x="78400" y="70000"/>
                  </a:cubicBezTo>
                  <a:cubicBezTo>
                    <a:pt x="78400" y="70000"/>
                    <a:pt x="78400" y="70000"/>
                    <a:pt x="76800" y="60000"/>
                  </a:cubicBezTo>
                  <a:cubicBezTo>
                    <a:pt x="73600" y="60000"/>
                    <a:pt x="70400" y="60000"/>
                    <a:pt x="67200" y="60000"/>
                  </a:cubicBezTo>
                  <a:cubicBezTo>
                    <a:pt x="65600" y="70000"/>
                    <a:pt x="64000" y="80000"/>
                    <a:pt x="62400" y="80000"/>
                  </a:cubicBezTo>
                  <a:cubicBezTo>
                    <a:pt x="59200" y="100000"/>
                    <a:pt x="54400" y="110000"/>
                    <a:pt x="49600" y="120000"/>
                  </a:cubicBezTo>
                  <a:cubicBezTo>
                    <a:pt x="48000" y="120000"/>
                    <a:pt x="48000" y="120000"/>
                    <a:pt x="464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4540250" y="1982788"/>
              <a:ext cx="203100" cy="54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473" y="120000"/>
                  </a:moveTo>
                  <a:cubicBezTo>
                    <a:pt x="6315" y="120000"/>
                    <a:pt x="3157" y="120000"/>
                    <a:pt x="0" y="120000"/>
                  </a:cubicBezTo>
                  <a:cubicBezTo>
                    <a:pt x="0" y="48000"/>
                    <a:pt x="0" y="48000"/>
                    <a:pt x="0" y="48000"/>
                  </a:cubicBezTo>
                  <a:cubicBezTo>
                    <a:pt x="9473" y="60000"/>
                    <a:pt x="18947" y="60000"/>
                    <a:pt x="25263" y="36000"/>
                  </a:cubicBezTo>
                  <a:cubicBezTo>
                    <a:pt x="25263" y="36000"/>
                    <a:pt x="28421" y="36000"/>
                    <a:pt x="28421" y="36000"/>
                  </a:cubicBezTo>
                  <a:cubicBezTo>
                    <a:pt x="28421" y="24000"/>
                    <a:pt x="31578" y="24000"/>
                    <a:pt x="34736" y="24000"/>
                  </a:cubicBezTo>
                  <a:cubicBezTo>
                    <a:pt x="41052" y="0"/>
                    <a:pt x="53684" y="0"/>
                    <a:pt x="63157" y="24000"/>
                  </a:cubicBezTo>
                  <a:cubicBezTo>
                    <a:pt x="66315" y="24000"/>
                    <a:pt x="69473" y="24000"/>
                    <a:pt x="72631" y="36000"/>
                  </a:cubicBezTo>
                  <a:cubicBezTo>
                    <a:pt x="75789" y="36000"/>
                    <a:pt x="82105" y="48000"/>
                    <a:pt x="85263" y="48000"/>
                  </a:cubicBezTo>
                  <a:cubicBezTo>
                    <a:pt x="94736" y="48000"/>
                    <a:pt x="101052" y="48000"/>
                    <a:pt x="113684" y="24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3684" y="96000"/>
                    <a:pt x="97894" y="120000"/>
                    <a:pt x="85263" y="108000"/>
                  </a:cubicBezTo>
                  <a:cubicBezTo>
                    <a:pt x="75789" y="108000"/>
                    <a:pt x="69473" y="96000"/>
                    <a:pt x="63157" y="84000"/>
                  </a:cubicBezTo>
                  <a:cubicBezTo>
                    <a:pt x="63157" y="84000"/>
                    <a:pt x="60000" y="84000"/>
                    <a:pt x="60000" y="72000"/>
                  </a:cubicBezTo>
                  <a:cubicBezTo>
                    <a:pt x="53684" y="72000"/>
                    <a:pt x="47368" y="60000"/>
                    <a:pt x="41052" y="72000"/>
                  </a:cubicBezTo>
                  <a:cubicBezTo>
                    <a:pt x="41052" y="72000"/>
                    <a:pt x="41052" y="84000"/>
                    <a:pt x="37894" y="84000"/>
                  </a:cubicBezTo>
                  <a:cubicBezTo>
                    <a:pt x="37894" y="84000"/>
                    <a:pt x="34736" y="84000"/>
                    <a:pt x="34736" y="96000"/>
                  </a:cubicBezTo>
                  <a:cubicBezTo>
                    <a:pt x="28421" y="108000"/>
                    <a:pt x="18947" y="120000"/>
                    <a:pt x="9473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6"/>
            <p:cNvSpPr/>
            <p:nvPr/>
          </p:nvSpPr>
          <p:spPr>
            <a:xfrm>
              <a:off x="3357563" y="850900"/>
              <a:ext cx="807900" cy="183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" name="Google Shape;132;p6"/>
          <p:cNvGrpSpPr/>
          <p:nvPr/>
        </p:nvGrpSpPr>
        <p:grpSpPr>
          <a:xfrm>
            <a:off x="6488950" y="3281388"/>
            <a:ext cx="2149388" cy="1862100"/>
            <a:chOff x="3305175" y="4144963"/>
            <a:chExt cx="2149388" cy="1862100"/>
          </a:xfrm>
        </p:grpSpPr>
        <p:sp>
          <p:nvSpPr>
            <p:cNvPr id="133" name="Google Shape;133;p6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3305175" y="4622800"/>
              <a:ext cx="1106400" cy="83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4709"/>
                  </a:moveTo>
                  <a:cubicBezTo>
                    <a:pt x="120000" y="6193"/>
                    <a:pt x="115362" y="0"/>
                    <a:pt x="108985" y="0"/>
                  </a:cubicBezTo>
                  <a:cubicBezTo>
                    <a:pt x="11594" y="0"/>
                    <a:pt x="11594" y="0"/>
                    <a:pt x="11594" y="0"/>
                  </a:cubicBezTo>
                  <a:cubicBezTo>
                    <a:pt x="5217" y="0"/>
                    <a:pt x="0" y="6193"/>
                    <a:pt x="0" y="14709"/>
                  </a:cubicBezTo>
                  <a:cubicBezTo>
                    <a:pt x="0" y="100645"/>
                    <a:pt x="0" y="100645"/>
                    <a:pt x="0" y="100645"/>
                  </a:cubicBezTo>
                  <a:cubicBezTo>
                    <a:pt x="0" y="102193"/>
                    <a:pt x="579" y="102967"/>
                    <a:pt x="1739" y="102967"/>
                  </a:cubicBezTo>
                  <a:cubicBezTo>
                    <a:pt x="9855" y="102967"/>
                    <a:pt x="9855" y="102967"/>
                    <a:pt x="9855" y="102967"/>
                  </a:cubicBezTo>
                  <a:cubicBezTo>
                    <a:pt x="9855" y="117677"/>
                    <a:pt x="9855" y="117677"/>
                    <a:pt x="9855" y="117677"/>
                  </a:cubicBezTo>
                  <a:cubicBezTo>
                    <a:pt x="9855" y="119225"/>
                    <a:pt x="10434" y="120000"/>
                    <a:pt x="11594" y="120000"/>
                  </a:cubicBezTo>
                  <a:cubicBezTo>
                    <a:pt x="108985" y="120000"/>
                    <a:pt x="108985" y="120000"/>
                    <a:pt x="108985" y="120000"/>
                  </a:cubicBezTo>
                  <a:cubicBezTo>
                    <a:pt x="109565" y="120000"/>
                    <a:pt x="110144" y="119225"/>
                    <a:pt x="110144" y="117677"/>
                  </a:cubicBezTo>
                  <a:cubicBezTo>
                    <a:pt x="110144" y="29419"/>
                    <a:pt x="110144" y="29419"/>
                    <a:pt x="110144" y="29419"/>
                  </a:cubicBezTo>
                  <a:cubicBezTo>
                    <a:pt x="115942" y="28645"/>
                    <a:pt x="120000" y="22451"/>
                    <a:pt x="120000" y="14709"/>
                  </a:cubicBezTo>
                  <a:close/>
                  <a:moveTo>
                    <a:pt x="2898" y="99096"/>
                  </a:moveTo>
                  <a:cubicBezTo>
                    <a:pt x="2898" y="14709"/>
                    <a:pt x="2898" y="14709"/>
                    <a:pt x="2898" y="14709"/>
                  </a:cubicBezTo>
                  <a:cubicBezTo>
                    <a:pt x="2898" y="8516"/>
                    <a:pt x="6956" y="3870"/>
                    <a:pt x="11594" y="3870"/>
                  </a:cubicBezTo>
                  <a:cubicBezTo>
                    <a:pt x="16231" y="3870"/>
                    <a:pt x="19710" y="8516"/>
                    <a:pt x="19710" y="14709"/>
                  </a:cubicBezTo>
                  <a:cubicBezTo>
                    <a:pt x="19710" y="15483"/>
                    <a:pt x="19710" y="16258"/>
                    <a:pt x="19710" y="17032"/>
                  </a:cubicBezTo>
                  <a:cubicBezTo>
                    <a:pt x="11594" y="17032"/>
                    <a:pt x="11594" y="17032"/>
                    <a:pt x="11594" y="17032"/>
                  </a:cubicBezTo>
                  <a:cubicBezTo>
                    <a:pt x="10434" y="17032"/>
                    <a:pt x="9855" y="17806"/>
                    <a:pt x="9855" y="19354"/>
                  </a:cubicBezTo>
                  <a:cubicBezTo>
                    <a:pt x="9855" y="99096"/>
                    <a:pt x="9855" y="99096"/>
                    <a:pt x="9855" y="99096"/>
                  </a:cubicBezTo>
                  <a:lnTo>
                    <a:pt x="2898" y="99096"/>
                  </a:lnTo>
                  <a:close/>
                  <a:moveTo>
                    <a:pt x="12753" y="25548"/>
                  </a:moveTo>
                  <a:cubicBezTo>
                    <a:pt x="12753" y="20903"/>
                    <a:pt x="12753" y="20903"/>
                    <a:pt x="12753" y="20903"/>
                  </a:cubicBezTo>
                  <a:cubicBezTo>
                    <a:pt x="17971" y="20903"/>
                    <a:pt x="17971" y="20903"/>
                    <a:pt x="17971" y="20903"/>
                  </a:cubicBezTo>
                  <a:cubicBezTo>
                    <a:pt x="16811" y="23225"/>
                    <a:pt x="15072" y="25548"/>
                    <a:pt x="12753" y="25548"/>
                  </a:cubicBezTo>
                  <a:close/>
                  <a:moveTo>
                    <a:pt x="107246" y="116129"/>
                  </a:moveTo>
                  <a:cubicBezTo>
                    <a:pt x="12753" y="116129"/>
                    <a:pt x="12753" y="116129"/>
                    <a:pt x="12753" y="116129"/>
                  </a:cubicBezTo>
                  <a:cubicBezTo>
                    <a:pt x="12753" y="30193"/>
                    <a:pt x="12753" y="30193"/>
                    <a:pt x="12753" y="30193"/>
                  </a:cubicBezTo>
                  <a:cubicBezTo>
                    <a:pt x="107246" y="30193"/>
                    <a:pt x="107246" y="30193"/>
                    <a:pt x="107246" y="30193"/>
                  </a:cubicBezTo>
                  <a:lnTo>
                    <a:pt x="107246" y="116129"/>
                  </a:lnTo>
                  <a:close/>
                  <a:moveTo>
                    <a:pt x="108985" y="25548"/>
                  </a:move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9130" y="26322"/>
                    <a:pt x="19130" y="26322"/>
                    <a:pt x="19130" y="26322"/>
                  </a:cubicBezTo>
                  <a:cubicBezTo>
                    <a:pt x="21449" y="23225"/>
                    <a:pt x="22608" y="19354"/>
                    <a:pt x="22608" y="14709"/>
                  </a:cubicBezTo>
                  <a:cubicBezTo>
                    <a:pt x="22608" y="10064"/>
                    <a:pt x="21449" y="6193"/>
                    <a:pt x="19130" y="3870"/>
                  </a:cubicBezTo>
                  <a:cubicBezTo>
                    <a:pt x="108985" y="3870"/>
                    <a:pt x="108985" y="3870"/>
                    <a:pt x="108985" y="3870"/>
                  </a:cubicBezTo>
                  <a:cubicBezTo>
                    <a:pt x="113623" y="3870"/>
                    <a:pt x="117101" y="8516"/>
                    <a:pt x="117101" y="14709"/>
                  </a:cubicBezTo>
                  <a:cubicBezTo>
                    <a:pt x="117101" y="20903"/>
                    <a:pt x="113623" y="25548"/>
                    <a:pt x="108985" y="255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3517900" y="4938713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154" y="120000"/>
                  </a:moveTo>
                  <a:cubicBezTo>
                    <a:pt x="92957" y="120000"/>
                    <a:pt x="120000" y="92957"/>
                    <a:pt x="120000" y="60845"/>
                  </a:cubicBezTo>
                  <a:cubicBezTo>
                    <a:pt x="120000" y="27042"/>
                    <a:pt x="92957" y="0"/>
                    <a:pt x="59154" y="0"/>
                  </a:cubicBezTo>
                  <a:cubicBezTo>
                    <a:pt x="27042" y="0"/>
                    <a:pt x="0" y="27042"/>
                    <a:pt x="0" y="60845"/>
                  </a:cubicBezTo>
                  <a:cubicBezTo>
                    <a:pt x="0" y="92957"/>
                    <a:pt x="27042" y="120000"/>
                    <a:pt x="59154" y="120000"/>
                  </a:cubicBezTo>
                  <a:close/>
                  <a:moveTo>
                    <a:pt x="96338" y="23661"/>
                  </a:moveTo>
                  <a:cubicBezTo>
                    <a:pt x="94647" y="27042"/>
                    <a:pt x="92957" y="33802"/>
                    <a:pt x="87887" y="35492"/>
                  </a:cubicBezTo>
                  <a:cubicBezTo>
                    <a:pt x="81126" y="35492"/>
                    <a:pt x="74366" y="37183"/>
                    <a:pt x="70985" y="40563"/>
                  </a:cubicBezTo>
                  <a:cubicBezTo>
                    <a:pt x="70985" y="38873"/>
                    <a:pt x="70985" y="38873"/>
                    <a:pt x="70985" y="38873"/>
                  </a:cubicBezTo>
                  <a:cubicBezTo>
                    <a:pt x="72676" y="23661"/>
                    <a:pt x="69295" y="20281"/>
                    <a:pt x="69295" y="20281"/>
                  </a:cubicBezTo>
                  <a:cubicBezTo>
                    <a:pt x="65915" y="18591"/>
                    <a:pt x="64225" y="18591"/>
                    <a:pt x="62535" y="20281"/>
                  </a:cubicBezTo>
                  <a:cubicBezTo>
                    <a:pt x="60845" y="20281"/>
                    <a:pt x="60845" y="20281"/>
                    <a:pt x="59154" y="20281"/>
                  </a:cubicBezTo>
                  <a:cubicBezTo>
                    <a:pt x="59154" y="20281"/>
                    <a:pt x="59154" y="18591"/>
                    <a:pt x="59154" y="18591"/>
                  </a:cubicBezTo>
                  <a:cubicBezTo>
                    <a:pt x="59154" y="16901"/>
                    <a:pt x="67605" y="13521"/>
                    <a:pt x="76056" y="11830"/>
                  </a:cubicBezTo>
                  <a:cubicBezTo>
                    <a:pt x="82816" y="13521"/>
                    <a:pt x="89577" y="18591"/>
                    <a:pt x="96338" y="23661"/>
                  </a:cubicBezTo>
                  <a:close/>
                  <a:moveTo>
                    <a:pt x="72676" y="79436"/>
                  </a:moveTo>
                  <a:cubicBezTo>
                    <a:pt x="69295" y="82816"/>
                    <a:pt x="67605" y="82816"/>
                    <a:pt x="67605" y="82816"/>
                  </a:cubicBezTo>
                  <a:cubicBezTo>
                    <a:pt x="65915" y="82816"/>
                    <a:pt x="64225" y="84507"/>
                    <a:pt x="64225" y="86197"/>
                  </a:cubicBezTo>
                  <a:cubicBezTo>
                    <a:pt x="64225" y="89577"/>
                    <a:pt x="64225" y="94647"/>
                    <a:pt x="55774" y="94647"/>
                  </a:cubicBezTo>
                  <a:cubicBezTo>
                    <a:pt x="54084" y="92957"/>
                    <a:pt x="52394" y="87887"/>
                    <a:pt x="52394" y="87887"/>
                  </a:cubicBezTo>
                  <a:cubicBezTo>
                    <a:pt x="52394" y="86197"/>
                    <a:pt x="52394" y="86197"/>
                    <a:pt x="52394" y="84507"/>
                  </a:cubicBezTo>
                  <a:cubicBezTo>
                    <a:pt x="52394" y="84507"/>
                    <a:pt x="54084" y="81126"/>
                    <a:pt x="54084" y="79436"/>
                  </a:cubicBezTo>
                  <a:cubicBezTo>
                    <a:pt x="54084" y="76056"/>
                    <a:pt x="52394" y="72676"/>
                    <a:pt x="49014" y="70985"/>
                  </a:cubicBezTo>
                  <a:cubicBezTo>
                    <a:pt x="49014" y="67605"/>
                    <a:pt x="47323" y="64225"/>
                    <a:pt x="45633" y="62535"/>
                  </a:cubicBezTo>
                  <a:cubicBezTo>
                    <a:pt x="42253" y="60845"/>
                    <a:pt x="37183" y="60845"/>
                    <a:pt x="33802" y="60845"/>
                  </a:cubicBezTo>
                  <a:cubicBezTo>
                    <a:pt x="32112" y="60845"/>
                    <a:pt x="32112" y="60845"/>
                    <a:pt x="30422" y="60845"/>
                  </a:cubicBezTo>
                  <a:cubicBezTo>
                    <a:pt x="27042" y="60845"/>
                    <a:pt x="27042" y="55774"/>
                    <a:pt x="27042" y="55774"/>
                  </a:cubicBezTo>
                  <a:cubicBezTo>
                    <a:pt x="27042" y="55774"/>
                    <a:pt x="27042" y="42253"/>
                    <a:pt x="35492" y="40563"/>
                  </a:cubicBezTo>
                  <a:cubicBezTo>
                    <a:pt x="40563" y="38873"/>
                    <a:pt x="42253" y="38873"/>
                    <a:pt x="43943" y="40563"/>
                  </a:cubicBezTo>
                  <a:cubicBezTo>
                    <a:pt x="43943" y="40563"/>
                    <a:pt x="43943" y="40563"/>
                    <a:pt x="43943" y="42253"/>
                  </a:cubicBezTo>
                  <a:cubicBezTo>
                    <a:pt x="49014" y="47323"/>
                    <a:pt x="57464" y="45633"/>
                    <a:pt x="62535" y="43943"/>
                  </a:cubicBezTo>
                  <a:cubicBezTo>
                    <a:pt x="64225" y="43943"/>
                    <a:pt x="65915" y="42253"/>
                    <a:pt x="67605" y="42253"/>
                  </a:cubicBezTo>
                  <a:cubicBezTo>
                    <a:pt x="67605" y="42253"/>
                    <a:pt x="67605" y="42253"/>
                    <a:pt x="67605" y="42253"/>
                  </a:cubicBezTo>
                  <a:cubicBezTo>
                    <a:pt x="67605" y="43943"/>
                    <a:pt x="65915" y="45633"/>
                    <a:pt x="67605" y="47323"/>
                  </a:cubicBezTo>
                  <a:cubicBezTo>
                    <a:pt x="67605" y="49014"/>
                    <a:pt x="69295" y="49014"/>
                    <a:pt x="69295" y="49014"/>
                  </a:cubicBezTo>
                  <a:cubicBezTo>
                    <a:pt x="70985" y="50704"/>
                    <a:pt x="70985" y="54084"/>
                    <a:pt x="72676" y="55774"/>
                  </a:cubicBezTo>
                  <a:cubicBezTo>
                    <a:pt x="72676" y="57464"/>
                    <a:pt x="72676" y="57464"/>
                    <a:pt x="72676" y="59154"/>
                  </a:cubicBezTo>
                  <a:cubicBezTo>
                    <a:pt x="76056" y="60845"/>
                    <a:pt x="77746" y="60845"/>
                    <a:pt x="79436" y="60845"/>
                  </a:cubicBezTo>
                  <a:cubicBezTo>
                    <a:pt x="79436" y="62535"/>
                    <a:pt x="77746" y="64225"/>
                    <a:pt x="74366" y="67605"/>
                  </a:cubicBezTo>
                  <a:cubicBezTo>
                    <a:pt x="70985" y="70985"/>
                    <a:pt x="69295" y="72676"/>
                    <a:pt x="69295" y="74366"/>
                  </a:cubicBezTo>
                  <a:cubicBezTo>
                    <a:pt x="69295" y="77746"/>
                    <a:pt x="70985" y="79436"/>
                    <a:pt x="72676" y="79436"/>
                  </a:cubicBezTo>
                  <a:close/>
                  <a:moveTo>
                    <a:pt x="57464" y="8450"/>
                  </a:moveTo>
                  <a:cubicBezTo>
                    <a:pt x="52394" y="11830"/>
                    <a:pt x="49014" y="15211"/>
                    <a:pt x="50704" y="18591"/>
                  </a:cubicBezTo>
                  <a:cubicBezTo>
                    <a:pt x="50704" y="23661"/>
                    <a:pt x="52394" y="27042"/>
                    <a:pt x="55774" y="28732"/>
                  </a:cubicBezTo>
                  <a:cubicBezTo>
                    <a:pt x="57464" y="28732"/>
                    <a:pt x="60845" y="28732"/>
                    <a:pt x="62535" y="28732"/>
                  </a:cubicBezTo>
                  <a:cubicBezTo>
                    <a:pt x="62535" y="30422"/>
                    <a:pt x="62535" y="32112"/>
                    <a:pt x="62535" y="33802"/>
                  </a:cubicBezTo>
                  <a:cubicBezTo>
                    <a:pt x="62535" y="33802"/>
                    <a:pt x="60845" y="35492"/>
                    <a:pt x="60845" y="35492"/>
                  </a:cubicBezTo>
                  <a:cubicBezTo>
                    <a:pt x="57464" y="35492"/>
                    <a:pt x="52394" y="37183"/>
                    <a:pt x="50704" y="35492"/>
                  </a:cubicBezTo>
                  <a:cubicBezTo>
                    <a:pt x="50704" y="35492"/>
                    <a:pt x="50704" y="33802"/>
                    <a:pt x="49014" y="33802"/>
                  </a:cubicBezTo>
                  <a:cubicBezTo>
                    <a:pt x="45633" y="30422"/>
                    <a:pt x="40563" y="30422"/>
                    <a:pt x="33802" y="32112"/>
                  </a:cubicBezTo>
                  <a:cubicBezTo>
                    <a:pt x="18591" y="35492"/>
                    <a:pt x="18591" y="54084"/>
                    <a:pt x="18591" y="55774"/>
                  </a:cubicBezTo>
                  <a:cubicBezTo>
                    <a:pt x="18591" y="62535"/>
                    <a:pt x="21971" y="69295"/>
                    <a:pt x="30422" y="69295"/>
                  </a:cubicBezTo>
                  <a:cubicBezTo>
                    <a:pt x="32112" y="69295"/>
                    <a:pt x="32112" y="69295"/>
                    <a:pt x="33802" y="69295"/>
                  </a:cubicBezTo>
                  <a:cubicBezTo>
                    <a:pt x="35492" y="69295"/>
                    <a:pt x="38873" y="69295"/>
                    <a:pt x="40563" y="69295"/>
                  </a:cubicBezTo>
                  <a:cubicBezTo>
                    <a:pt x="40563" y="69295"/>
                    <a:pt x="40563" y="69295"/>
                    <a:pt x="40563" y="72676"/>
                  </a:cubicBezTo>
                  <a:cubicBezTo>
                    <a:pt x="40563" y="74366"/>
                    <a:pt x="40563" y="74366"/>
                    <a:pt x="42253" y="76056"/>
                  </a:cubicBezTo>
                  <a:cubicBezTo>
                    <a:pt x="43943" y="77746"/>
                    <a:pt x="45633" y="79436"/>
                    <a:pt x="45633" y="79436"/>
                  </a:cubicBezTo>
                  <a:cubicBezTo>
                    <a:pt x="45633" y="81126"/>
                    <a:pt x="45633" y="81126"/>
                    <a:pt x="43943" y="81126"/>
                  </a:cubicBezTo>
                  <a:cubicBezTo>
                    <a:pt x="43943" y="82816"/>
                    <a:pt x="42253" y="84507"/>
                    <a:pt x="42253" y="86197"/>
                  </a:cubicBezTo>
                  <a:cubicBezTo>
                    <a:pt x="42253" y="89577"/>
                    <a:pt x="49014" y="103098"/>
                    <a:pt x="54084" y="103098"/>
                  </a:cubicBezTo>
                  <a:cubicBezTo>
                    <a:pt x="65915" y="103098"/>
                    <a:pt x="72676" y="98028"/>
                    <a:pt x="72676" y="89577"/>
                  </a:cubicBezTo>
                  <a:cubicBezTo>
                    <a:pt x="74366" y="89577"/>
                    <a:pt x="77746" y="87887"/>
                    <a:pt x="79436" y="84507"/>
                  </a:cubicBezTo>
                  <a:cubicBezTo>
                    <a:pt x="81126" y="82816"/>
                    <a:pt x="82816" y="81126"/>
                    <a:pt x="82816" y="79436"/>
                  </a:cubicBezTo>
                  <a:cubicBezTo>
                    <a:pt x="81126" y="77746"/>
                    <a:pt x="81126" y="76056"/>
                    <a:pt x="79436" y="74366"/>
                  </a:cubicBezTo>
                  <a:cubicBezTo>
                    <a:pt x="79436" y="74366"/>
                    <a:pt x="79436" y="74366"/>
                    <a:pt x="81126" y="74366"/>
                  </a:cubicBezTo>
                  <a:cubicBezTo>
                    <a:pt x="84507" y="69295"/>
                    <a:pt x="94647" y="59154"/>
                    <a:pt x="86197" y="52394"/>
                  </a:cubicBezTo>
                  <a:cubicBezTo>
                    <a:pt x="86197" y="50704"/>
                    <a:pt x="82816" y="50704"/>
                    <a:pt x="81126" y="50704"/>
                  </a:cubicBezTo>
                  <a:cubicBezTo>
                    <a:pt x="81126" y="52394"/>
                    <a:pt x="81126" y="52394"/>
                    <a:pt x="79436" y="52394"/>
                  </a:cubicBezTo>
                  <a:cubicBezTo>
                    <a:pt x="79436" y="49014"/>
                    <a:pt x="79436" y="47323"/>
                    <a:pt x="77746" y="45633"/>
                  </a:cubicBezTo>
                  <a:cubicBezTo>
                    <a:pt x="81126" y="45633"/>
                    <a:pt x="84507" y="43943"/>
                    <a:pt x="87887" y="45633"/>
                  </a:cubicBezTo>
                  <a:cubicBezTo>
                    <a:pt x="87887" y="45633"/>
                    <a:pt x="89577" y="45633"/>
                    <a:pt x="91267" y="43943"/>
                  </a:cubicBezTo>
                  <a:cubicBezTo>
                    <a:pt x="96338" y="42253"/>
                    <a:pt x="99718" y="35492"/>
                    <a:pt x="103098" y="32112"/>
                  </a:cubicBezTo>
                  <a:cubicBezTo>
                    <a:pt x="108169" y="40563"/>
                    <a:pt x="111549" y="49014"/>
                    <a:pt x="111549" y="60845"/>
                  </a:cubicBezTo>
                  <a:cubicBezTo>
                    <a:pt x="111549" y="87887"/>
                    <a:pt x="87887" y="111549"/>
                    <a:pt x="59154" y="111549"/>
                  </a:cubicBezTo>
                  <a:cubicBezTo>
                    <a:pt x="30422" y="111549"/>
                    <a:pt x="8450" y="87887"/>
                    <a:pt x="8450" y="60845"/>
                  </a:cubicBezTo>
                  <a:cubicBezTo>
                    <a:pt x="8450" y="32112"/>
                    <a:pt x="30422" y="10140"/>
                    <a:pt x="57464" y="845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3978275" y="4949825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3978275" y="5041900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3978275" y="5132388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3978275" y="5224463"/>
              <a:ext cx="214200" cy="255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8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8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8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8" name="Google Shape;188;p8"/>
          <p:cNvGrpSpPr/>
          <p:nvPr/>
        </p:nvGrpSpPr>
        <p:grpSpPr>
          <a:xfrm>
            <a:off x="6707938" y="2948000"/>
            <a:ext cx="1732075" cy="2195488"/>
            <a:chOff x="6662738" y="3806825"/>
            <a:chExt cx="1732075" cy="2195488"/>
          </a:xfrm>
        </p:grpSpPr>
        <p:sp>
          <p:nvSpPr>
            <p:cNvPr id="189" name="Google Shape;189;p8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8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6662738" y="4949825"/>
              <a:ext cx="566700" cy="6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603" y="0"/>
                  </a:moveTo>
                  <a:cubicBezTo>
                    <a:pt x="2264" y="0"/>
                    <a:pt x="2264" y="0"/>
                    <a:pt x="2264" y="0"/>
                  </a:cubicBezTo>
                  <a:cubicBezTo>
                    <a:pt x="1132" y="0"/>
                    <a:pt x="0" y="944"/>
                    <a:pt x="0" y="1889"/>
                  </a:cubicBezTo>
                  <a:cubicBezTo>
                    <a:pt x="0" y="117165"/>
                    <a:pt x="0" y="117165"/>
                    <a:pt x="0" y="117165"/>
                  </a:cubicBezTo>
                  <a:cubicBezTo>
                    <a:pt x="0" y="119055"/>
                    <a:pt x="1132" y="120000"/>
                    <a:pt x="2264" y="120000"/>
                  </a:cubicBezTo>
                  <a:cubicBezTo>
                    <a:pt x="116603" y="120000"/>
                    <a:pt x="116603" y="120000"/>
                    <a:pt x="116603" y="120000"/>
                  </a:cubicBezTo>
                  <a:cubicBezTo>
                    <a:pt x="118867" y="120000"/>
                    <a:pt x="120000" y="119055"/>
                    <a:pt x="120000" y="117165"/>
                  </a:cubicBezTo>
                  <a:cubicBezTo>
                    <a:pt x="120000" y="1889"/>
                    <a:pt x="120000" y="1889"/>
                    <a:pt x="120000" y="1889"/>
                  </a:cubicBezTo>
                  <a:cubicBezTo>
                    <a:pt x="120000" y="944"/>
                    <a:pt x="118867" y="0"/>
                    <a:pt x="116603" y="0"/>
                  </a:cubicBezTo>
                  <a:close/>
                  <a:moveTo>
                    <a:pt x="96226" y="11338"/>
                  </a:moveTo>
                  <a:cubicBezTo>
                    <a:pt x="97358" y="11338"/>
                    <a:pt x="99622" y="13228"/>
                    <a:pt x="99622" y="14173"/>
                  </a:cubicBezTo>
                  <a:cubicBezTo>
                    <a:pt x="99622" y="16062"/>
                    <a:pt x="97358" y="17007"/>
                    <a:pt x="96226" y="17007"/>
                  </a:cubicBezTo>
                  <a:cubicBezTo>
                    <a:pt x="93962" y="17007"/>
                    <a:pt x="92830" y="16062"/>
                    <a:pt x="92830" y="14173"/>
                  </a:cubicBezTo>
                  <a:cubicBezTo>
                    <a:pt x="92830" y="13228"/>
                    <a:pt x="93962" y="11338"/>
                    <a:pt x="96226" y="11338"/>
                  </a:cubicBezTo>
                  <a:close/>
                  <a:moveTo>
                    <a:pt x="72452" y="11338"/>
                  </a:moveTo>
                  <a:cubicBezTo>
                    <a:pt x="73584" y="11338"/>
                    <a:pt x="74716" y="13228"/>
                    <a:pt x="74716" y="14173"/>
                  </a:cubicBezTo>
                  <a:cubicBezTo>
                    <a:pt x="74716" y="16062"/>
                    <a:pt x="73584" y="17007"/>
                    <a:pt x="72452" y="17007"/>
                  </a:cubicBezTo>
                  <a:cubicBezTo>
                    <a:pt x="70188" y="17007"/>
                    <a:pt x="69056" y="16062"/>
                    <a:pt x="69056" y="14173"/>
                  </a:cubicBezTo>
                  <a:cubicBezTo>
                    <a:pt x="69056" y="13228"/>
                    <a:pt x="70188" y="11338"/>
                    <a:pt x="72452" y="11338"/>
                  </a:cubicBezTo>
                  <a:close/>
                  <a:moveTo>
                    <a:pt x="47547" y="11338"/>
                  </a:moveTo>
                  <a:cubicBezTo>
                    <a:pt x="49811" y="11338"/>
                    <a:pt x="50943" y="13228"/>
                    <a:pt x="50943" y="14173"/>
                  </a:cubicBezTo>
                  <a:cubicBezTo>
                    <a:pt x="50943" y="16062"/>
                    <a:pt x="49811" y="17007"/>
                    <a:pt x="47547" y="17007"/>
                  </a:cubicBezTo>
                  <a:cubicBezTo>
                    <a:pt x="46415" y="17007"/>
                    <a:pt x="44150" y="16062"/>
                    <a:pt x="44150" y="14173"/>
                  </a:cubicBezTo>
                  <a:cubicBezTo>
                    <a:pt x="44150" y="13228"/>
                    <a:pt x="46415" y="11338"/>
                    <a:pt x="47547" y="11338"/>
                  </a:cubicBezTo>
                  <a:close/>
                  <a:moveTo>
                    <a:pt x="23773" y="11338"/>
                  </a:moveTo>
                  <a:cubicBezTo>
                    <a:pt x="26037" y="11338"/>
                    <a:pt x="27169" y="13228"/>
                    <a:pt x="27169" y="14173"/>
                  </a:cubicBezTo>
                  <a:cubicBezTo>
                    <a:pt x="27169" y="16062"/>
                    <a:pt x="26037" y="17007"/>
                    <a:pt x="23773" y="17007"/>
                  </a:cubicBezTo>
                  <a:cubicBezTo>
                    <a:pt x="21509" y="17007"/>
                    <a:pt x="20377" y="16062"/>
                    <a:pt x="20377" y="14173"/>
                  </a:cubicBezTo>
                  <a:cubicBezTo>
                    <a:pt x="20377" y="13228"/>
                    <a:pt x="21509" y="11338"/>
                    <a:pt x="23773" y="11338"/>
                  </a:cubicBezTo>
                  <a:close/>
                  <a:moveTo>
                    <a:pt x="114339" y="115275"/>
                  </a:moveTo>
                  <a:cubicBezTo>
                    <a:pt x="5660" y="115275"/>
                    <a:pt x="5660" y="115275"/>
                    <a:pt x="5660" y="115275"/>
                  </a:cubicBezTo>
                  <a:cubicBezTo>
                    <a:pt x="5660" y="4724"/>
                    <a:pt x="5660" y="4724"/>
                    <a:pt x="5660" y="4724"/>
                  </a:cubicBezTo>
                  <a:cubicBezTo>
                    <a:pt x="21509" y="4724"/>
                    <a:pt x="21509" y="4724"/>
                    <a:pt x="21509" y="4724"/>
                  </a:cubicBezTo>
                  <a:cubicBezTo>
                    <a:pt x="21509" y="7559"/>
                    <a:pt x="21509" y="7559"/>
                    <a:pt x="21509" y="7559"/>
                  </a:cubicBezTo>
                  <a:cubicBezTo>
                    <a:pt x="16981" y="8503"/>
                    <a:pt x="14716" y="11338"/>
                    <a:pt x="14716" y="14173"/>
                  </a:cubicBezTo>
                  <a:cubicBezTo>
                    <a:pt x="14716" y="18897"/>
                    <a:pt x="19245" y="21732"/>
                    <a:pt x="23773" y="21732"/>
                  </a:cubicBezTo>
                  <a:cubicBezTo>
                    <a:pt x="28301" y="21732"/>
                    <a:pt x="32830" y="18897"/>
                    <a:pt x="32830" y="14173"/>
                  </a:cubicBezTo>
                  <a:cubicBezTo>
                    <a:pt x="32830" y="11338"/>
                    <a:pt x="30566" y="8503"/>
                    <a:pt x="27169" y="7559"/>
                  </a:cubicBezTo>
                  <a:cubicBezTo>
                    <a:pt x="27169" y="4724"/>
                    <a:pt x="27169" y="4724"/>
                    <a:pt x="27169" y="4724"/>
                  </a:cubicBezTo>
                  <a:cubicBezTo>
                    <a:pt x="45283" y="4724"/>
                    <a:pt x="45283" y="4724"/>
                    <a:pt x="45283" y="4724"/>
                  </a:cubicBezTo>
                  <a:cubicBezTo>
                    <a:pt x="45283" y="7559"/>
                    <a:pt x="45283" y="7559"/>
                    <a:pt x="45283" y="7559"/>
                  </a:cubicBezTo>
                  <a:cubicBezTo>
                    <a:pt x="41886" y="8503"/>
                    <a:pt x="38490" y="11338"/>
                    <a:pt x="38490" y="14173"/>
                  </a:cubicBezTo>
                  <a:cubicBezTo>
                    <a:pt x="38490" y="18897"/>
                    <a:pt x="43018" y="21732"/>
                    <a:pt x="47547" y="21732"/>
                  </a:cubicBezTo>
                  <a:cubicBezTo>
                    <a:pt x="53207" y="21732"/>
                    <a:pt x="56603" y="18897"/>
                    <a:pt x="56603" y="14173"/>
                  </a:cubicBezTo>
                  <a:cubicBezTo>
                    <a:pt x="56603" y="11338"/>
                    <a:pt x="54339" y="8503"/>
                    <a:pt x="50943" y="7559"/>
                  </a:cubicBezTo>
                  <a:cubicBezTo>
                    <a:pt x="50943" y="4724"/>
                    <a:pt x="50943" y="4724"/>
                    <a:pt x="50943" y="4724"/>
                  </a:cubicBezTo>
                  <a:cubicBezTo>
                    <a:pt x="69056" y="4724"/>
                    <a:pt x="69056" y="4724"/>
                    <a:pt x="69056" y="4724"/>
                  </a:cubicBezTo>
                  <a:cubicBezTo>
                    <a:pt x="69056" y="7559"/>
                    <a:pt x="69056" y="7559"/>
                    <a:pt x="69056" y="7559"/>
                  </a:cubicBezTo>
                  <a:cubicBezTo>
                    <a:pt x="65660" y="8503"/>
                    <a:pt x="63396" y="11338"/>
                    <a:pt x="63396" y="14173"/>
                  </a:cubicBezTo>
                  <a:cubicBezTo>
                    <a:pt x="63396" y="18897"/>
                    <a:pt x="66792" y="21732"/>
                    <a:pt x="72452" y="21732"/>
                  </a:cubicBezTo>
                  <a:cubicBezTo>
                    <a:pt x="76981" y="21732"/>
                    <a:pt x="80377" y="18897"/>
                    <a:pt x="80377" y="14173"/>
                  </a:cubicBezTo>
                  <a:cubicBezTo>
                    <a:pt x="80377" y="11338"/>
                    <a:pt x="78113" y="8503"/>
                    <a:pt x="74716" y="7559"/>
                  </a:cubicBezTo>
                  <a:cubicBezTo>
                    <a:pt x="74716" y="4724"/>
                    <a:pt x="74716" y="4724"/>
                    <a:pt x="74716" y="4724"/>
                  </a:cubicBezTo>
                  <a:cubicBezTo>
                    <a:pt x="92830" y="4724"/>
                    <a:pt x="92830" y="4724"/>
                    <a:pt x="92830" y="4724"/>
                  </a:cubicBezTo>
                  <a:cubicBezTo>
                    <a:pt x="92830" y="7559"/>
                    <a:pt x="92830" y="7559"/>
                    <a:pt x="92830" y="7559"/>
                  </a:cubicBezTo>
                  <a:cubicBezTo>
                    <a:pt x="89433" y="8503"/>
                    <a:pt x="87169" y="11338"/>
                    <a:pt x="87169" y="14173"/>
                  </a:cubicBezTo>
                  <a:cubicBezTo>
                    <a:pt x="87169" y="18897"/>
                    <a:pt x="90566" y="21732"/>
                    <a:pt x="96226" y="21732"/>
                  </a:cubicBezTo>
                  <a:cubicBezTo>
                    <a:pt x="100754" y="21732"/>
                    <a:pt x="105283" y="18897"/>
                    <a:pt x="105283" y="14173"/>
                  </a:cubicBezTo>
                  <a:cubicBezTo>
                    <a:pt x="105283" y="11338"/>
                    <a:pt x="101886" y="8503"/>
                    <a:pt x="98490" y="7559"/>
                  </a:cubicBezTo>
                  <a:cubicBezTo>
                    <a:pt x="98490" y="4724"/>
                    <a:pt x="98490" y="4724"/>
                    <a:pt x="98490" y="4724"/>
                  </a:cubicBezTo>
                  <a:cubicBezTo>
                    <a:pt x="114339" y="4724"/>
                    <a:pt x="114339" y="4724"/>
                    <a:pt x="114339" y="4724"/>
                  </a:cubicBezTo>
                  <a:lnTo>
                    <a:pt x="114339" y="11527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6764338" y="5132388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00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6764338" y="5245100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75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6892925" y="5154613"/>
              <a:ext cx="2460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434" y="84000"/>
                  </a:moveTo>
                  <a:cubicBezTo>
                    <a:pt x="15652" y="72000"/>
                    <a:pt x="20869" y="60000"/>
                    <a:pt x="28695" y="60000"/>
                  </a:cubicBezTo>
                  <a:cubicBezTo>
                    <a:pt x="28695" y="60000"/>
                    <a:pt x="28695" y="60000"/>
                    <a:pt x="28695" y="60000"/>
                  </a:cubicBezTo>
                  <a:cubicBezTo>
                    <a:pt x="28695" y="60000"/>
                    <a:pt x="28695" y="72000"/>
                    <a:pt x="28695" y="72000"/>
                  </a:cubicBezTo>
                  <a:cubicBezTo>
                    <a:pt x="31304" y="96000"/>
                    <a:pt x="39130" y="120000"/>
                    <a:pt x="46956" y="120000"/>
                  </a:cubicBezTo>
                  <a:cubicBezTo>
                    <a:pt x="49565" y="120000"/>
                    <a:pt x="49565" y="108000"/>
                    <a:pt x="52173" y="108000"/>
                  </a:cubicBezTo>
                  <a:cubicBezTo>
                    <a:pt x="57391" y="108000"/>
                    <a:pt x="62608" y="96000"/>
                    <a:pt x="65217" y="84000"/>
                  </a:cubicBezTo>
                  <a:cubicBezTo>
                    <a:pt x="67826" y="84000"/>
                    <a:pt x="67826" y="72000"/>
                    <a:pt x="70434" y="72000"/>
                  </a:cubicBezTo>
                  <a:cubicBezTo>
                    <a:pt x="73043" y="60000"/>
                    <a:pt x="78260" y="60000"/>
                    <a:pt x="80869" y="60000"/>
                  </a:cubicBezTo>
                  <a:cubicBezTo>
                    <a:pt x="83478" y="60000"/>
                    <a:pt x="83478" y="72000"/>
                    <a:pt x="86086" y="72000"/>
                  </a:cubicBezTo>
                  <a:cubicBezTo>
                    <a:pt x="88695" y="84000"/>
                    <a:pt x="88695" y="96000"/>
                    <a:pt x="91304" y="96000"/>
                  </a:cubicBezTo>
                  <a:cubicBezTo>
                    <a:pt x="99130" y="120000"/>
                    <a:pt x="109565" y="108000"/>
                    <a:pt x="117391" y="84000"/>
                  </a:cubicBezTo>
                  <a:cubicBezTo>
                    <a:pt x="120000" y="72000"/>
                    <a:pt x="120000" y="48000"/>
                    <a:pt x="117391" y="36000"/>
                  </a:cubicBezTo>
                  <a:cubicBezTo>
                    <a:pt x="114782" y="24000"/>
                    <a:pt x="109565" y="24000"/>
                    <a:pt x="106956" y="36000"/>
                  </a:cubicBezTo>
                  <a:cubicBezTo>
                    <a:pt x="104347" y="48000"/>
                    <a:pt x="101739" y="48000"/>
                    <a:pt x="99130" y="48000"/>
                  </a:cubicBezTo>
                  <a:cubicBezTo>
                    <a:pt x="96521" y="48000"/>
                    <a:pt x="96521" y="36000"/>
                    <a:pt x="93913" y="36000"/>
                  </a:cubicBezTo>
                  <a:cubicBezTo>
                    <a:pt x="91304" y="24000"/>
                    <a:pt x="91304" y="12000"/>
                    <a:pt x="86086" y="12000"/>
                  </a:cubicBezTo>
                  <a:cubicBezTo>
                    <a:pt x="80869" y="0"/>
                    <a:pt x="73043" y="0"/>
                    <a:pt x="65217" y="24000"/>
                  </a:cubicBezTo>
                  <a:cubicBezTo>
                    <a:pt x="62608" y="24000"/>
                    <a:pt x="60000" y="24000"/>
                    <a:pt x="60000" y="36000"/>
                  </a:cubicBezTo>
                  <a:cubicBezTo>
                    <a:pt x="54782" y="36000"/>
                    <a:pt x="52173" y="48000"/>
                    <a:pt x="49565" y="48000"/>
                  </a:cubicBezTo>
                  <a:cubicBezTo>
                    <a:pt x="44347" y="60000"/>
                    <a:pt x="41739" y="48000"/>
                    <a:pt x="41739" y="48000"/>
                  </a:cubicBezTo>
                  <a:cubicBezTo>
                    <a:pt x="39130" y="48000"/>
                    <a:pt x="39130" y="36000"/>
                    <a:pt x="39130" y="36000"/>
                  </a:cubicBezTo>
                  <a:cubicBezTo>
                    <a:pt x="39130" y="24000"/>
                    <a:pt x="36521" y="12000"/>
                    <a:pt x="33913" y="0"/>
                  </a:cubicBezTo>
                  <a:cubicBezTo>
                    <a:pt x="31304" y="0"/>
                    <a:pt x="28695" y="0"/>
                    <a:pt x="26086" y="0"/>
                  </a:cubicBezTo>
                  <a:cubicBezTo>
                    <a:pt x="18260" y="0"/>
                    <a:pt x="10434" y="12000"/>
                    <a:pt x="5217" y="36000"/>
                  </a:cubicBezTo>
                  <a:cubicBezTo>
                    <a:pt x="2608" y="48000"/>
                    <a:pt x="0" y="60000"/>
                    <a:pt x="2608" y="84000"/>
                  </a:cubicBezTo>
                  <a:cubicBezTo>
                    <a:pt x="5217" y="96000"/>
                    <a:pt x="7826" y="96000"/>
                    <a:pt x="10434" y="84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6881813" y="5256213"/>
              <a:ext cx="2730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352" y="110000"/>
                  </a:moveTo>
                  <a:cubicBezTo>
                    <a:pt x="4705" y="120000"/>
                    <a:pt x="4705" y="120000"/>
                    <a:pt x="7058" y="120000"/>
                  </a:cubicBezTo>
                  <a:cubicBezTo>
                    <a:pt x="9411" y="120000"/>
                    <a:pt x="9411" y="110000"/>
                    <a:pt x="11764" y="110000"/>
                  </a:cubicBezTo>
                  <a:cubicBezTo>
                    <a:pt x="14117" y="90000"/>
                    <a:pt x="18823" y="80000"/>
                    <a:pt x="23529" y="80000"/>
                  </a:cubicBezTo>
                  <a:cubicBezTo>
                    <a:pt x="23529" y="80000"/>
                    <a:pt x="23529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8235" y="90000"/>
                    <a:pt x="28235" y="90000"/>
                  </a:cubicBezTo>
                  <a:cubicBezTo>
                    <a:pt x="32941" y="100000"/>
                    <a:pt x="40000" y="100000"/>
                    <a:pt x="47058" y="90000"/>
                  </a:cubicBezTo>
                  <a:cubicBezTo>
                    <a:pt x="49411" y="80000"/>
                    <a:pt x="51764" y="80000"/>
                    <a:pt x="54117" y="70000"/>
                  </a:cubicBezTo>
                  <a:cubicBezTo>
                    <a:pt x="54117" y="60000"/>
                    <a:pt x="56470" y="60000"/>
                    <a:pt x="58823" y="60000"/>
                  </a:cubicBezTo>
                  <a:cubicBezTo>
                    <a:pt x="61176" y="50000"/>
                    <a:pt x="63529" y="50000"/>
                    <a:pt x="65882" y="60000"/>
                  </a:cubicBezTo>
                  <a:cubicBezTo>
                    <a:pt x="65882" y="60000"/>
                    <a:pt x="65882" y="60000"/>
                    <a:pt x="65882" y="60000"/>
                  </a:cubicBezTo>
                  <a:cubicBezTo>
                    <a:pt x="65882" y="70000"/>
                    <a:pt x="68235" y="80000"/>
                    <a:pt x="70588" y="90000"/>
                  </a:cubicBezTo>
                  <a:cubicBezTo>
                    <a:pt x="72941" y="100000"/>
                    <a:pt x="75294" y="100000"/>
                    <a:pt x="77647" y="100000"/>
                  </a:cubicBezTo>
                  <a:cubicBezTo>
                    <a:pt x="89411" y="110000"/>
                    <a:pt x="103529" y="100000"/>
                    <a:pt x="115294" y="90000"/>
                  </a:cubicBezTo>
                  <a:cubicBezTo>
                    <a:pt x="117647" y="90000"/>
                    <a:pt x="120000" y="80000"/>
                    <a:pt x="120000" y="60000"/>
                  </a:cubicBezTo>
                  <a:cubicBezTo>
                    <a:pt x="117647" y="50000"/>
                    <a:pt x="115294" y="40000"/>
                    <a:pt x="112941" y="40000"/>
                  </a:cubicBezTo>
                  <a:cubicBezTo>
                    <a:pt x="101176" y="50000"/>
                    <a:pt x="89411" y="6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5294" y="40000"/>
                    <a:pt x="75294" y="40000"/>
                    <a:pt x="75294" y="30000"/>
                  </a:cubicBezTo>
                  <a:cubicBezTo>
                    <a:pt x="70588" y="0"/>
                    <a:pt x="61176" y="0"/>
                    <a:pt x="54117" y="10000"/>
                  </a:cubicBezTo>
                  <a:cubicBezTo>
                    <a:pt x="51764" y="10000"/>
                    <a:pt x="49411" y="20000"/>
                    <a:pt x="47058" y="30000"/>
                  </a:cubicBezTo>
                  <a:cubicBezTo>
                    <a:pt x="44705" y="30000"/>
                    <a:pt x="42352" y="40000"/>
                    <a:pt x="42352" y="40000"/>
                  </a:cubicBezTo>
                  <a:cubicBezTo>
                    <a:pt x="40000" y="50000"/>
                    <a:pt x="35294" y="50000"/>
                    <a:pt x="35294" y="50000"/>
                  </a:cubicBezTo>
                  <a:cubicBezTo>
                    <a:pt x="35294" y="50000"/>
                    <a:pt x="35294" y="40000"/>
                    <a:pt x="32941" y="40000"/>
                  </a:cubicBezTo>
                  <a:cubicBezTo>
                    <a:pt x="32941" y="40000"/>
                    <a:pt x="32941" y="40000"/>
                    <a:pt x="30588" y="30000"/>
                  </a:cubicBezTo>
                  <a:cubicBezTo>
                    <a:pt x="28235" y="30000"/>
                    <a:pt x="25882" y="30000"/>
                    <a:pt x="23529" y="30000"/>
                  </a:cubicBezTo>
                  <a:cubicBezTo>
                    <a:pt x="14117" y="30000"/>
                    <a:pt x="7058" y="50000"/>
                    <a:pt x="2352" y="80000"/>
                  </a:cubicBezTo>
                  <a:cubicBezTo>
                    <a:pt x="0" y="90000"/>
                    <a:pt x="0" y="100000"/>
                    <a:pt x="2352" y="11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8"/>
            <p:cNvSpPr/>
            <p:nvPr/>
          </p:nvSpPr>
          <p:spPr>
            <a:xfrm>
              <a:off x="6753225" y="5400675"/>
              <a:ext cx="406500" cy="9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684" y="49411"/>
                  </a:moveTo>
                  <a:cubicBezTo>
                    <a:pt x="112105" y="49411"/>
                    <a:pt x="110526" y="42352"/>
                    <a:pt x="110526" y="42352"/>
                  </a:cubicBezTo>
                  <a:cubicBezTo>
                    <a:pt x="108947" y="42352"/>
                    <a:pt x="105789" y="35294"/>
                    <a:pt x="104210" y="35294"/>
                  </a:cubicBezTo>
                  <a:cubicBezTo>
                    <a:pt x="99473" y="35294"/>
                    <a:pt x="96315" y="42352"/>
                    <a:pt x="94736" y="56470"/>
                  </a:cubicBezTo>
                  <a:cubicBezTo>
                    <a:pt x="93157" y="56470"/>
                    <a:pt x="93157" y="56470"/>
                    <a:pt x="93157" y="56470"/>
                  </a:cubicBezTo>
                  <a:cubicBezTo>
                    <a:pt x="91578" y="63529"/>
                    <a:pt x="90000" y="63529"/>
                    <a:pt x="88421" y="63529"/>
                  </a:cubicBezTo>
                  <a:cubicBezTo>
                    <a:pt x="88421" y="63529"/>
                    <a:pt x="90000" y="56470"/>
                    <a:pt x="90000" y="49411"/>
                  </a:cubicBezTo>
                  <a:cubicBezTo>
                    <a:pt x="90000" y="35294"/>
                    <a:pt x="91578" y="21176"/>
                    <a:pt x="88421" y="7058"/>
                  </a:cubicBezTo>
                  <a:cubicBezTo>
                    <a:pt x="88421" y="0"/>
                    <a:pt x="85263" y="0"/>
                    <a:pt x="83684" y="0"/>
                  </a:cubicBezTo>
                  <a:cubicBezTo>
                    <a:pt x="48947" y="77647"/>
                    <a:pt x="48947" y="77647"/>
                    <a:pt x="48947" y="77647"/>
                  </a:cubicBezTo>
                  <a:cubicBezTo>
                    <a:pt x="52105" y="35294"/>
                    <a:pt x="52105" y="35294"/>
                    <a:pt x="52105" y="35294"/>
                  </a:cubicBezTo>
                  <a:cubicBezTo>
                    <a:pt x="52105" y="28235"/>
                    <a:pt x="52105" y="21176"/>
                    <a:pt x="50526" y="14117"/>
                  </a:cubicBezTo>
                  <a:cubicBezTo>
                    <a:pt x="48947" y="14117"/>
                    <a:pt x="48947" y="7058"/>
                    <a:pt x="47368" y="14117"/>
                  </a:cubicBezTo>
                  <a:cubicBezTo>
                    <a:pt x="37894" y="14117"/>
                    <a:pt x="28421" y="35294"/>
                    <a:pt x="22105" y="63529"/>
                  </a:cubicBezTo>
                  <a:cubicBezTo>
                    <a:pt x="22105" y="63529"/>
                    <a:pt x="22105" y="63529"/>
                    <a:pt x="22105" y="63529"/>
                  </a:cubicBezTo>
                  <a:cubicBezTo>
                    <a:pt x="22105" y="49411"/>
                    <a:pt x="22105" y="42352"/>
                    <a:pt x="22105" y="35294"/>
                  </a:cubicBezTo>
                  <a:cubicBezTo>
                    <a:pt x="22105" y="28235"/>
                    <a:pt x="20526" y="21176"/>
                    <a:pt x="20526" y="21176"/>
                  </a:cubicBezTo>
                  <a:cubicBezTo>
                    <a:pt x="18947" y="14117"/>
                    <a:pt x="17368" y="14117"/>
                    <a:pt x="15789" y="21176"/>
                  </a:cubicBezTo>
                  <a:cubicBezTo>
                    <a:pt x="11052" y="28235"/>
                    <a:pt x="6315" y="49411"/>
                    <a:pt x="1578" y="63529"/>
                  </a:cubicBezTo>
                  <a:cubicBezTo>
                    <a:pt x="0" y="70588"/>
                    <a:pt x="0" y="84705"/>
                    <a:pt x="1578" y="91764"/>
                  </a:cubicBezTo>
                  <a:cubicBezTo>
                    <a:pt x="3157" y="98823"/>
                    <a:pt x="6315" y="98823"/>
                    <a:pt x="7894" y="91764"/>
                  </a:cubicBezTo>
                  <a:cubicBezTo>
                    <a:pt x="9473" y="84705"/>
                    <a:pt x="11052" y="77647"/>
                    <a:pt x="12631" y="70588"/>
                  </a:cubicBezTo>
                  <a:cubicBezTo>
                    <a:pt x="12631" y="70588"/>
                    <a:pt x="12631" y="77647"/>
                    <a:pt x="12631" y="77647"/>
                  </a:cubicBezTo>
                  <a:cubicBezTo>
                    <a:pt x="12631" y="84705"/>
                    <a:pt x="12631" y="91764"/>
                    <a:pt x="14210" y="91764"/>
                  </a:cubicBezTo>
                  <a:cubicBezTo>
                    <a:pt x="15789" y="98823"/>
                    <a:pt x="18947" y="112941"/>
                    <a:pt x="26842" y="84705"/>
                  </a:cubicBezTo>
                  <a:cubicBezTo>
                    <a:pt x="31578" y="70588"/>
                    <a:pt x="36315" y="56470"/>
                    <a:pt x="42631" y="49411"/>
                  </a:cubicBezTo>
                  <a:cubicBezTo>
                    <a:pt x="39473" y="84705"/>
                    <a:pt x="39473" y="84705"/>
                    <a:pt x="39473" y="84705"/>
                  </a:cubicBezTo>
                  <a:cubicBezTo>
                    <a:pt x="39473" y="91764"/>
                    <a:pt x="39473" y="105882"/>
                    <a:pt x="41052" y="112941"/>
                  </a:cubicBezTo>
                  <a:cubicBezTo>
                    <a:pt x="42631" y="120000"/>
                    <a:pt x="42631" y="120000"/>
                    <a:pt x="45789" y="120000"/>
                  </a:cubicBezTo>
                  <a:cubicBezTo>
                    <a:pt x="45789" y="120000"/>
                    <a:pt x="47368" y="120000"/>
                    <a:pt x="48947" y="120000"/>
                  </a:cubicBezTo>
                  <a:cubicBezTo>
                    <a:pt x="82105" y="49411"/>
                    <a:pt x="82105" y="49411"/>
                    <a:pt x="82105" y="49411"/>
                  </a:cubicBezTo>
                  <a:cubicBezTo>
                    <a:pt x="80526" y="56470"/>
                    <a:pt x="80526" y="70588"/>
                    <a:pt x="82105" y="77647"/>
                  </a:cubicBezTo>
                  <a:cubicBezTo>
                    <a:pt x="83684" y="91764"/>
                    <a:pt x="85263" y="91764"/>
                    <a:pt x="86842" y="98823"/>
                  </a:cubicBezTo>
                  <a:cubicBezTo>
                    <a:pt x="90000" y="98823"/>
                    <a:pt x="94736" y="98823"/>
                    <a:pt x="96315" y="91764"/>
                  </a:cubicBezTo>
                  <a:cubicBezTo>
                    <a:pt x="97894" y="84705"/>
                    <a:pt x="97894" y="84705"/>
                    <a:pt x="99473" y="84705"/>
                  </a:cubicBezTo>
                  <a:cubicBezTo>
                    <a:pt x="101052" y="77647"/>
                    <a:pt x="102631" y="70588"/>
                    <a:pt x="104210" y="70588"/>
                  </a:cubicBezTo>
                  <a:cubicBezTo>
                    <a:pt x="104210" y="70588"/>
                    <a:pt x="105789" y="77647"/>
                    <a:pt x="107368" y="77647"/>
                  </a:cubicBezTo>
                  <a:cubicBezTo>
                    <a:pt x="110526" y="84705"/>
                    <a:pt x="115263" y="91764"/>
                    <a:pt x="118421" y="70588"/>
                  </a:cubicBezTo>
                  <a:cubicBezTo>
                    <a:pt x="120000" y="63529"/>
                    <a:pt x="120000" y="56470"/>
                    <a:pt x="118421" y="49411"/>
                  </a:cubicBezTo>
                  <a:cubicBezTo>
                    <a:pt x="116842" y="42352"/>
                    <a:pt x="115263" y="42352"/>
                    <a:pt x="113684" y="494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7326313" y="4976813"/>
              <a:ext cx="165000" cy="611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290" y="5263"/>
                  </a:moveTo>
                  <a:cubicBezTo>
                    <a:pt x="73548" y="5263"/>
                    <a:pt x="73548" y="5263"/>
                    <a:pt x="73548" y="5263"/>
                  </a:cubicBezTo>
                  <a:cubicBezTo>
                    <a:pt x="65806" y="2105"/>
                    <a:pt x="54193" y="0"/>
                    <a:pt x="38709" y="0"/>
                  </a:cubicBezTo>
                  <a:cubicBezTo>
                    <a:pt x="15483" y="0"/>
                    <a:pt x="0" y="4210"/>
                    <a:pt x="0" y="10526"/>
                  </a:cubicBezTo>
                  <a:cubicBezTo>
                    <a:pt x="0" y="91578"/>
                    <a:pt x="0" y="91578"/>
                    <a:pt x="0" y="91578"/>
                  </a:cubicBezTo>
                  <a:cubicBezTo>
                    <a:pt x="0" y="91578"/>
                    <a:pt x="0" y="92631"/>
                    <a:pt x="0" y="92631"/>
                  </a:cubicBezTo>
                  <a:cubicBezTo>
                    <a:pt x="30967" y="117894"/>
                    <a:pt x="30967" y="117894"/>
                    <a:pt x="30967" y="117894"/>
                  </a:cubicBezTo>
                  <a:cubicBezTo>
                    <a:pt x="30967" y="118947"/>
                    <a:pt x="34838" y="119999"/>
                    <a:pt x="38709" y="119999"/>
                  </a:cubicBezTo>
                  <a:cubicBezTo>
                    <a:pt x="42580" y="119999"/>
                    <a:pt x="46451" y="118947"/>
                    <a:pt x="46451" y="117894"/>
                  </a:cubicBezTo>
                  <a:cubicBezTo>
                    <a:pt x="77419" y="92631"/>
                    <a:pt x="77419" y="92631"/>
                    <a:pt x="77419" y="92631"/>
                  </a:cubicBezTo>
                  <a:cubicBezTo>
                    <a:pt x="77419" y="92631"/>
                    <a:pt x="81290" y="91578"/>
                    <a:pt x="81290" y="91578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92903" y="10526"/>
                    <a:pt x="100645" y="12631"/>
                    <a:pt x="100645" y="15789"/>
                  </a:cubicBezTo>
                  <a:cubicBezTo>
                    <a:pt x="100645" y="57894"/>
                    <a:pt x="100645" y="57894"/>
                    <a:pt x="100645" y="57894"/>
                  </a:cubicBezTo>
                  <a:cubicBezTo>
                    <a:pt x="100645" y="59999"/>
                    <a:pt x="104516" y="61052"/>
                    <a:pt x="112258" y="61052"/>
                  </a:cubicBezTo>
                  <a:cubicBezTo>
                    <a:pt x="116129" y="61052"/>
                    <a:pt x="120000" y="59999"/>
                    <a:pt x="120000" y="57894"/>
                  </a:cubicBezTo>
                  <a:cubicBezTo>
                    <a:pt x="120000" y="15789"/>
                    <a:pt x="120000" y="15789"/>
                    <a:pt x="120000" y="15789"/>
                  </a:cubicBezTo>
                  <a:cubicBezTo>
                    <a:pt x="120000" y="10526"/>
                    <a:pt x="100645" y="5263"/>
                    <a:pt x="81290" y="5263"/>
                  </a:cubicBezTo>
                  <a:close/>
                  <a:moveTo>
                    <a:pt x="38709" y="108421"/>
                  </a:moveTo>
                  <a:cubicBezTo>
                    <a:pt x="19354" y="91578"/>
                    <a:pt x="19354" y="91578"/>
                    <a:pt x="19354" y="91578"/>
                  </a:cubicBezTo>
                  <a:cubicBezTo>
                    <a:pt x="58064" y="91578"/>
                    <a:pt x="58064" y="91578"/>
                    <a:pt x="58064" y="91578"/>
                  </a:cubicBezTo>
                  <a:lnTo>
                    <a:pt x="38709" y="108421"/>
                  </a:lnTo>
                  <a:close/>
                  <a:moveTo>
                    <a:pt x="61935" y="86315"/>
                  </a:moveTo>
                  <a:cubicBezTo>
                    <a:pt x="19354" y="86315"/>
                    <a:pt x="19354" y="86315"/>
                    <a:pt x="19354" y="86315"/>
                  </a:cubicBezTo>
                  <a:cubicBezTo>
                    <a:pt x="19354" y="52631"/>
                    <a:pt x="19354" y="52631"/>
                    <a:pt x="19354" y="52631"/>
                  </a:cubicBezTo>
                  <a:cubicBezTo>
                    <a:pt x="61935" y="52631"/>
                    <a:pt x="61935" y="52631"/>
                    <a:pt x="61935" y="52631"/>
                  </a:cubicBezTo>
                  <a:lnTo>
                    <a:pt x="61935" y="86315"/>
                  </a:lnTo>
                  <a:close/>
                  <a:moveTo>
                    <a:pt x="61935" y="47368"/>
                  </a:moveTo>
                  <a:cubicBezTo>
                    <a:pt x="19354" y="47368"/>
                    <a:pt x="19354" y="47368"/>
                    <a:pt x="19354" y="47368"/>
                  </a:cubicBezTo>
                  <a:cubicBezTo>
                    <a:pt x="19354" y="10526"/>
                    <a:pt x="19354" y="10526"/>
                    <a:pt x="19354" y="10526"/>
                  </a:cubicBezTo>
                  <a:cubicBezTo>
                    <a:pt x="19354" y="7368"/>
                    <a:pt x="27096" y="5263"/>
                    <a:pt x="38709" y="5263"/>
                  </a:cubicBezTo>
                  <a:cubicBezTo>
                    <a:pt x="50322" y="5263"/>
                    <a:pt x="61935" y="7368"/>
                    <a:pt x="61935" y="10526"/>
                  </a:cubicBezTo>
                  <a:lnTo>
                    <a:pt x="61935" y="473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7" name="Google Shape;207;p8"/>
          <p:cNvGrpSpPr/>
          <p:nvPr/>
        </p:nvGrpSpPr>
        <p:grpSpPr>
          <a:xfrm rot="10800000">
            <a:off x="6518888" y="-12"/>
            <a:ext cx="1551087" cy="2468625"/>
            <a:chOff x="715963" y="3538538"/>
            <a:chExt cx="1551087" cy="2468625"/>
          </a:xfrm>
        </p:grpSpPr>
        <p:sp>
          <p:nvSpPr>
            <p:cNvPr id="208" name="Google Shape;208;p8"/>
            <p:cNvSpPr/>
            <p:nvPr/>
          </p:nvSpPr>
          <p:spPr>
            <a:xfrm>
              <a:off x="78581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8"/>
            <p:cNvSpPr/>
            <p:nvPr/>
          </p:nvSpPr>
          <p:spPr>
            <a:xfrm>
              <a:off x="81756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715963" y="4392613"/>
              <a:ext cx="187200" cy="40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758825" y="4521200"/>
              <a:ext cx="101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1293813" y="4230688"/>
              <a:ext cx="523800" cy="37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1106488" y="3538538"/>
              <a:ext cx="936600" cy="125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8"/>
            <p:cNvSpPr/>
            <p:nvPr/>
          </p:nvSpPr>
          <p:spPr>
            <a:xfrm>
              <a:off x="1293813" y="3748088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1293813" y="3919538"/>
              <a:ext cx="250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1325563" y="4048125"/>
              <a:ext cx="480900" cy="30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1293813" y="3833813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1555750" y="4462463"/>
              <a:ext cx="711300" cy="1544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9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9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9"/>
          <p:cNvSpPr txBox="1">
            <a:spLocks noGrp="1"/>
          </p:cNvSpPr>
          <p:nvPr>
            <p:ph type="body" idx="1"/>
          </p:nvPr>
        </p:nvSpPr>
        <p:spPr>
          <a:xfrm>
            <a:off x="6390750" y="439500"/>
            <a:ext cx="2122500" cy="426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</a:lstStyle>
          <a:p>
            <a:endParaRPr/>
          </a:p>
        </p:txBody>
      </p:sp>
      <p:sp>
        <p:nvSpPr>
          <p:cNvPr id="223" name="Google Shape;223;p9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third">
  <p:cSld name="BLANK_1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1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1"/>
          <p:cNvSpPr/>
          <p:nvPr/>
        </p:nvSpPr>
        <p:spPr>
          <a:xfrm flipH="1">
            <a:off x="0" y="0"/>
            <a:ext cx="3048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2"/>
          <p:cNvSpPr/>
          <p:nvPr/>
        </p:nvSpPr>
        <p:spPr>
          <a:xfrm rot="-5400000">
            <a:off x="4403950" y="4519950"/>
            <a:ext cx="336000" cy="91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2"/>
          <p:cNvSpPr txBox="1">
            <a:spLocks noGrp="1"/>
          </p:cNvSpPr>
          <p:nvPr>
            <p:ph type="sldNum" idx="12"/>
          </p:nvPr>
        </p:nvSpPr>
        <p:spPr>
          <a:xfrm>
            <a:off x="4116400" y="4807375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▹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￭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⬝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7" r:id="rId8"/>
    <p:sldLayoutId id="2147483658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"/>
          <p:cNvSpPr txBox="1">
            <a:spLocks noGrp="1"/>
          </p:cNvSpPr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HELPO</a:t>
            </a:r>
            <a:endParaRPr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78" t="20263" b="15156"/>
          <a:stretch/>
        </p:blipFill>
        <p:spPr>
          <a:xfrm>
            <a:off x="2886645" y="2123440"/>
            <a:ext cx="798931" cy="726440"/>
          </a:xfrm>
          <a:prstGeom prst="ellipse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14801" y="2946400"/>
            <a:ext cx="25857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latin typeface="Barlow Light" panose="020B0604020202020204" charset="0"/>
                <a:cs typeface="Miriam Libre" panose="020B0604020202020204" charset="-79"/>
              </a:rPr>
              <a:t>MADNESS REIMAGINED...</a:t>
            </a:r>
            <a:endParaRPr lang="en-US" i="1" dirty="0">
              <a:latin typeface="Barlow Light" panose="020B0604020202020204" charset="0"/>
              <a:cs typeface="Miriam Libre" panose="020B0604020202020204" charset="-79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9"/>
          <p:cNvSpPr txBox="1">
            <a:spLocks noGrp="1"/>
          </p:cNvSpPr>
          <p:nvPr>
            <p:ph type="ctrTitle" idx="4294967295"/>
          </p:nvPr>
        </p:nvSpPr>
        <p:spPr>
          <a:xfrm>
            <a:off x="454550" y="1583350"/>
            <a:ext cx="2229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Mental Health Matters.</a:t>
            </a:r>
            <a:endParaRPr sz="3600" dirty="0"/>
          </a:p>
        </p:txBody>
      </p:sp>
      <p:sp>
        <p:nvSpPr>
          <p:cNvPr id="281" name="Google Shape;281;p19"/>
          <p:cNvSpPr txBox="1">
            <a:spLocks noGrp="1"/>
          </p:cNvSpPr>
          <p:nvPr>
            <p:ph type="subTitle" idx="4294967295"/>
          </p:nvPr>
        </p:nvSpPr>
        <p:spPr>
          <a:xfrm>
            <a:off x="454550" y="2725750"/>
            <a:ext cx="2229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Our objective is to design a personal assistant that monitors mental wellness.</a:t>
            </a:r>
            <a:endParaRPr sz="1800" dirty="0"/>
          </a:p>
        </p:txBody>
      </p:sp>
      <p:grpSp>
        <p:nvGrpSpPr>
          <p:cNvPr id="282" name="Google Shape;282;p19"/>
          <p:cNvGrpSpPr/>
          <p:nvPr/>
        </p:nvGrpSpPr>
        <p:grpSpPr>
          <a:xfrm>
            <a:off x="4989430" y="480048"/>
            <a:ext cx="2688023" cy="2687984"/>
            <a:chOff x="6643075" y="3664250"/>
            <a:chExt cx="407950" cy="407975"/>
          </a:xfrm>
        </p:grpSpPr>
        <p:sp>
          <p:nvSpPr>
            <p:cNvPr id="283" name="Google Shape;283;p19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381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381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" name="Google Shape;285;p19"/>
          <p:cNvGrpSpPr/>
          <p:nvPr/>
        </p:nvGrpSpPr>
        <p:grpSpPr>
          <a:xfrm rot="-587295">
            <a:off x="4831103" y="3518436"/>
            <a:ext cx="1105140" cy="1105077"/>
            <a:chOff x="576250" y="4319400"/>
            <a:chExt cx="442075" cy="442050"/>
          </a:xfrm>
        </p:grpSpPr>
        <p:sp>
          <p:nvSpPr>
            <p:cNvPr id="286" name="Google Shape;286;p19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9"/>
          <p:cNvSpPr/>
          <p:nvPr/>
        </p:nvSpPr>
        <p:spPr>
          <a:xfrm>
            <a:off x="4346385" y="1101027"/>
            <a:ext cx="420148" cy="401173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9"/>
          <p:cNvSpPr/>
          <p:nvPr/>
        </p:nvSpPr>
        <p:spPr>
          <a:xfrm rot="2697410">
            <a:off x="7115127" y="3154920"/>
            <a:ext cx="637798" cy="60899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9"/>
          <p:cNvSpPr/>
          <p:nvPr/>
        </p:nvSpPr>
        <p:spPr>
          <a:xfrm>
            <a:off x="7619694" y="2807253"/>
            <a:ext cx="255471" cy="24404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9"/>
          <p:cNvSpPr/>
          <p:nvPr/>
        </p:nvSpPr>
        <p:spPr>
          <a:xfrm rot="1279871">
            <a:off x="4055299" y="2311116"/>
            <a:ext cx="255414" cy="243985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19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D10051-901C-409D-B601-A8F7DDFF3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200" dirty="0"/>
              <a:t>The Mantra of Solving Mental Health</a:t>
            </a:r>
            <a:endParaRPr lang="en-IN" sz="2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61C75815-7CB2-47D5-8B9C-35BB239381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grpSp>
        <p:nvGrpSpPr>
          <p:cNvPr id="4" name="Google Shape;1745;p50">
            <a:extLst>
              <a:ext uri="{FF2B5EF4-FFF2-40B4-BE49-F238E27FC236}">
                <a16:creationId xmlns:a16="http://schemas.microsoft.com/office/drawing/2014/main" xmlns="" id="{0F994A57-9681-4D05-83BD-8E0698094DF0}"/>
              </a:ext>
            </a:extLst>
          </p:cNvPr>
          <p:cNvGrpSpPr/>
          <p:nvPr/>
        </p:nvGrpSpPr>
        <p:grpSpPr>
          <a:xfrm>
            <a:off x="652548" y="1986700"/>
            <a:ext cx="2499529" cy="2897534"/>
            <a:chOff x="1442627" y="5710929"/>
            <a:chExt cx="594318" cy="590600"/>
          </a:xfrm>
        </p:grpSpPr>
        <p:sp>
          <p:nvSpPr>
            <p:cNvPr id="5" name="Google Shape;1746;p50">
              <a:extLst>
                <a:ext uri="{FF2B5EF4-FFF2-40B4-BE49-F238E27FC236}">
                  <a16:creationId xmlns:a16="http://schemas.microsoft.com/office/drawing/2014/main" xmlns="" id="{1B50BFBD-E036-41F9-BE23-763621E4900B}"/>
                </a:ext>
              </a:extLst>
            </p:cNvPr>
            <p:cNvSpPr/>
            <p:nvPr/>
          </p:nvSpPr>
          <p:spPr>
            <a:xfrm>
              <a:off x="1442627" y="57109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lvl="0" indent="0" algn="l" rtl="0"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en-US" b="1" dirty="0">
                  <a:latin typeface="Barlow Light" panose="00000400000000000000" pitchFamily="2" charset="0"/>
                </a:rPr>
                <a:t>Prediction</a:t>
              </a:r>
            </a:p>
            <a:p>
              <a:pPr marL="0" lvl="0" indent="0" algn="l" rtl="0"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en-US" dirty="0">
                  <a:latin typeface="Barlow Light" panose="00000400000000000000" pitchFamily="2" charset="0"/>
                </a:rPr>
                <a:t>Based on the feedback from the user the website gives suggestions based on the state of mind you are in which is accurate and precise.</a:t>
              </a: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747;p50">
              <a:extLst>
                <a:ext uri="{FF2B5EF4-FFF2-40B4-BE49-F238E27FC236}">
                  <a16:creationId xmlns:a16="http://schemas.microsoft.com/office/drawing/2014/main" xmlns="" id="{72A2C354-D7EE-462F-9FFA-D3AB537EBB33}"/>
                </a:ext>
              </a:extLst>
            </p:cNvPr>
            <p:cNvSpPr/>
            <p:nvPr/>
          </p:nvSpPr>
          <p:spPr>
            <a:xfrm>
              <a:off x="1442627" y="61161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748;p50">
              <a:extLst>
                <a:ext uri="{FF2B5EF4-FFF2-40B4-BE49-F238E27FC236}">
                  <a16:creationId xmlns:a16="http://schemas.microsoft.com/office/drawing/2014/main" xmlns="" id="{485A153B-9624-4252-A8B7-4D76805815CD}"/>
                </a:ext>
              </a:extLst>
            </p:cNvPr>
            <p:cNvSpPr/>
            <p:nvPr/>
          </p:nvSpPr>
          <p:spPr>
            <a:xfrm>
              <a:off x="1573731" y="61524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749;p50">
              <a:extLst>
                <a:ext uri="{FF2B5EF4-FFF2-40B4-BE49-F238E27FC236}">
                  <a16:creationId xmlns:a16="http://schemas.microsoft.com/office/drawing/2014/main" xmlns="" id="{E47F6040-2920-4313-8382-F957E120ACF4}"/>
                </a:ext>
              </a:extLst>
            </p:cNvPr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" name="Google Shape;1745;p50">
            <a:extLst>
              <a:ext uri="{FF2B5EF4-FFF2-40B4-BE49-F238E27FC236}">
                <a16:creationId xmlns:a16="http://schemas.microsoft.com/office/drawing/2014/main" xmlns="" id="{5D97C382-314F-4242-9D62-2D41290658C6}"/>
              </a:ext>
            </a:extLst>
          </p:cNvPr>
          <p:cNvGrpSpPr/>
          <p:nvPr/>
        </p:nvGrpSpPr>
        <p:grpSpPr>
          <a:xfrm>
            <a:off x="3395748" y="1986700"/>
            <a:ext cx="2499529" cy="2897534"/>
            <a:chOff x="1442627" y="5710929"/>
            <a:chExt cx="594318" cy="590600"/>
          </a:xfrm>
        </p:grpSpPr>
        <p:sp>
          <p:nvSpPr>
            <p:cNvPr id="10" name="Google Shape;1746;p50">
              <a:extLst>
                <a:ext uri="{FF2B5EF4-FFF2-40B4-BE49-F238E27FC236}">
                  <a16:creationId xmlns:a16="http://schemas.microsoft.com/office/drawing/2014/main" xmlns="" id="{16DFEF9D-863A-490A-A7B9-3F1178D6B66B}"/>
                </a:ext>
              </a:extLst>
            </p:cNvPr>
            <p:cNvSpPr/>
            <p:nvPr/>
          </p:nvSpPr>
          <p:spPr>
            <a:xfrm>
              <a:off x="1442627" y="57109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747;p50">
              <a:extLst>
                <a:ext uri="{FF2B5EF4-FFF2-40B4-BE49-F238E27FC236}">
                  <a16:creationId xmlns:a16="http://schemas.microsoft.com/office/drawing/2014/main" xmlns="" id="{7BED2BCB-0059-4798-9F98-D8F87442F11D}"/>
                </a:ext>
              </a:extLst>
            </p:cNvPr>
            <p:cNvSpPr/>
            <p:nvPr/>
          </p:nvSpPr>
          <p:spPr>
            <a:xfrm>
              <a:off x="1442627" y="61161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748;p50">
              <a:extLst>
                <a:ext uri="{FF2B5EF4-FFF2-40B4-BE49-F238E27FC236}">
                  <a16:creationId xmlns:a16="http://schemas.microsoft.com/office/drawing/2014/main" xmlns="" id="{D48527DD-3ACD-451F-A48A-49514C34E9AD}"/>
                </a:ext>
              </a:extLst>
            </p:cNvPr>
            <p:cNvSpPr/>
            <p:nvPr/>
          </p:nvSpPr>
          <p:spPr>
            <a:xfrm>
              <a:off x="1573731" y="61524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749;p50">
              <a:extLst>
                <a:ext uri="{FF2B5EF4-FFF2-40B4-BE49-F238E27FC236}">
                  <a16:creationId xmlns:a16="http://schemas.microsoft.com/office/drawing/2014/main" xmlns="" id="{06F1D0F9-7C9D-4F9E-ABAE-3523B8216866}"/>
                </a:ext>
              </a:extLst>
            </p:cNvPr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D2A360D1-EAA1-4808-8867-CEB39890120F}"/>
              </a:ext>
            </a:extLst>
          </p:cNvPr>
          <p:cNvSpPr txBox="1"/>
          <p:nvPr/>
        </p:nvSpPr>
        <p:spPr>
          <a:xfrm>
            <a:off x="3456878" y="2088996"/>
            <a:ext cx="2259981" cy="14619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latin typeface="Barlow Light" panose="00000400000000000000" pitchFamily="2" charset="0"/>
              </a:rPr>
              <a:t>Suggestion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latin typeface="Barlow Light" panose="00000400000000000000" pitchFamily="2" charset="0"/>
              </a:rPr>
              <a:t>Gives suggestions to improve the state of mind, giving the necessary remedies one needs to follow.</a:t>
            </a:r>
          </a:p>
        </p:txBody>
      </p:sp>
    </p:spTree>
    <p:extLst>
      <p:ext uri="{BB962C8B-B14F-4D97-AF65-F5344CB8AC3E}">
        <p14:creationId xmlns:p14="http://schemas.microsoft.com/office/powerpoint/2010/main" val="1230115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27569489-93EE-45F6-944D-DD8C6A6B02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grpSp>
        <p:nvGrpSpPr>
          <p:cNvPr id="11" name="Google Shape;1586;p50">
            <a:extLst>
              <a:ext uri="{FF2B5EF4-FFF2-40B4-BE49-F238E27FC236}">
                <a16:creationId xmlns:a16="http://schemas.microsoft.com/office/drawing/2014/main" xmlns="" id="{0D4D2571-CE97-46C4-9BBC-50C80E55CABB}"/>
              </a:ext>
            </a:extLst>
          </p:cNvPr>
          <p:cNvGrpSpPr/>
          <p:nvPr/>
        </p:nvGrpSpPr>
        <p:grpSpPr>
          <a:xfrm>
            <a:off x="386576" y="460917"/>
            <a:ext cx="5330283" cy="4438185"/>
            <a:chOff x="8843122" y="4420259"/>
            <a:chExt cx="720202" cy="655469"/>
          </a:xfrm>
        </p:grpSpPr>
        <p:sp>
          <p:nvSpPr>
            <p:cNvPr id="12" name="Google Shape;1587;p50">
              <a:extLst>
                <a:ext uri="{FF2B5EF4-FFF2-40B4-BE49-F238E27FC236}">
                  <a16:creationId xmlns:a16="http://schemas.microsoft.com/office/drawing/2014/main" xmlns="" id="{BFD20C1C-3E74-4EDA-9ABB-CEA74307C865}"/>
                </a:ext>
              </a:extLst>
            </p:cNvPr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588;p50">
              <a:extLst>
                <a:ext uri="{FF2B5EF4-FFF2-40B4-BE49-F238E27FC236}">
                  <a16:creationId xmlns:a16="http://schemas.microsoft.com/office/drawing/2014/main" xmlns="" id="{7317CC0D-D31D-4705-989C-394FA8130DF8}"/>
                </a:ext>
              </a:extLst>
            </p:cNvPr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589;p50">
              <a:extLst>
                <a:ext uri="{FF2B5EF4-FFF2-40B4-BE49-F238E27FC236}">
                  <a16:creationId xmlns:a16="http://schemas.microsoft.com/office/drawing/2014/main" xmlns="" id="{2472FB14-3CA2-49B1-90BB-352C1A4C9BE4}"/>
                </a:ext>
              </a:extLst>
            </p:cNvPr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90;p50">
              <a:extLst>
                <a:ext uri="{FF2B5EF4-FFF2-40B4-BE49-F238E27FC236}">
                  <a16:creationId xmlns:a16="http://schemas.microsoft.com/office/drawing/2014/main" xmlns="" id="{258E0788-6EB7-496A-90C5-52F7A15B7E87}"/>
                </a:ext>
              </a:extLst>
            </p:cNvPr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591;p50">
              <a:extLst>
                <a:ext uri="{FF2B5EF4-FFF2-40B4-BE49-F238E27FC236}">
                  <a16:creationId xmlns:a16="http://schemas.microsoft.com/office/drawing/2014/main" xmlns="" id="{1501247C-5887-45B1-8C70-ED6900C3EB28}"/>
                </a:ext>
              </a:extLst>
            </p:cNvPr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592;p50">
              <a:extLst>
                <a:ext uri="{FF2B5EF4-FFF2-40B4-BE49-F238E27FC236}">
                  <a16:creationId xmlns:a16="http://schemas.microsoft.com/office/drawing/2014/main" xmlns="" id="{1C8464EB-C0D3-472C-A21F-CFBDF00571F5}"/>
                </a:ext>
              </a:extLst>
            </p:cNvPr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810BF141-BBDE-41B8-A6DF-5E003C8F46B0}"/>
              </a:ext>
            </a:extLst>
          </p:cNvPr>
          <p:cNvSpPr txBox="1"/>
          <p:nvPr/>
        </p:nvSpPr>
        <p:spPr>
          <a:xfrm>
            <a:off x="2561575" y="2529429"/>
            <a:ext cx="11522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Tech Stack Challenges</a:t>
            </a:r>
            <a:endParaRPr lang="en-IN" b="1" dirty="0"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CEBB411D-992F-474C-8F5F-CF316D069ACF}"/>
              </a:ext>
            </a:extLst>
          </p:cNvPr>
          <p:cNvSpPr txBox="1"/>
          <p:nvPr/>
        </p:nvSpPr>
        <p:spPr>
          <a:xfrm>
            <a:off x="2066693" y="832572"/>
            <a:ext cx="22599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rlow Light" panose="00000400000000000000" pitchFamily="2" charset="0"/>
              </a:rPr>
              <a:t>Transfer of data from the website to the ML model and displaying the output in the website.</a:t>
            </a:r>
            <a:endParaRPr lang="en-IN" dirty="0">
              <a:latin typeface="Barlow Light" panose="000004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9B8EF27F-1443-4066-9406-F288C8114F09}"/>
              </a:ext>
            </a:extLst>
          </p:cNvPr>
          <p:cNvSpPr txBox="1"/>
          <p:nvPr/>
        </p:nvSpPr>
        <p:spPr>
          <a:xfrm>
            <a:off x="3908114" y="3401521"/>
            <a:ext cx="15588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rlow Light" panose="00000400000000000000" pitchFamily="2" charset="0"/>
              </a:rPr>
              <a:t>Integration of ML model with the website.</a:t>
            </a:r>
            <a:endParaRPr lang="en-IN" dirty="0">
              <a:latin typeface="Barlow Light" panose="000004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048B9291-C5B3-4E57-ADFE-DBD1A98BC926}"/>
              </a:ext>
            </a:extLst>
          </p:cNvPr>
          <p:cNvSpPr txBox="1"/>
          <p:nvPr/>
        </p:nvSpPr>
        <p:spPr>
          <a:xfrm>
            <a:off x="773150" y="3094234"/>
            <a:ext cx="149426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rlow Light" panose="00000400000000000000" pitchFamily="2" charset="0"/>
              </a:rPr>
              <a:t>Improving the accuracy of the model to make correct predictions.</a:t>
            </a:r>
            <a:endParaRPr lang="en-IN" dirty="0">
              <a:latin typeface="Barlow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90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4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Working of the Software</a:t>
            </a:r>
            <a:endParaRPr dirty="0"/>
          </a:p>
        </p:txBody>
      </p:sp>
      <p:sp>
        <p:nvSpPr>
          <p:cNvPr id="330" name="Google Shape;330;p24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331" name="Google Shape;331;p24"/>
          <p:cNvSpPr/>
          <p:nvPr/>
        </p:nvSpPr>
        <p:spPr>
          <a:xfrm>
            <a:off x="1512597" y="1850439"/>
            <a:ext cx="2993400" cy="2302200"/>
          </a:xfrm>
          <a:prstGeom prst="triangle">
            <a:avLst>
              <a:gd name="adj" fmla="val 50000"/>
            </a:avLst>
          </a:prstGeom>
          <a:solidFill>
            <a:srgbClr val="A5B0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4"/>
          <p:cNvSpPr txBox="1"/>
          <p:nvPr/>
        </p:nvSpPr>
        <p:spPr>
          <a:xfrm>
            <a:off x="2178452" y="3079599"/>
            <a:ext cx="1662600" cy="9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Barlow Light"/>
                <a:ea typeface="Barlow Light"/>
                <a:cs typeface="Barlow Light"/>
                <a:sym typeface="Barlow Light"/>
              </a:rPr>
              <a:t>Mental Health Prediction</a:t>
            </a:r>
            <a:endParaRPr sz="1200" dirty="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grpSp>
        <p:nvGrpSpPr>
          <p:cNvPr id="333" name="Google Shape;333;p24"/>
          <p:cNvGrpSpPr/>
          <p:nvPr/>
        </p:nvGrpSpPr>
        <p:grpSpPr>
          <a:xfrm>
            <a:off x="2004287" y="3804234"/>
            <a:ext cx="2821514" cy="908741"/>
            <a:chOff x="3698064" y="3159725"/>
            <a:chExt cx="2449869" cy="789043"/>
          </a:xfrm>
        </p:grpSpPr>
        <p:sp>
          <p:nvSpPr>
            <p:cNvPr id="334" name="Google Shape;334;p24"/>
            <p:cNvSpPr/>
            <p:nvPr/>
          </p:nvSpPr>
          <p:spPr>
            <a:xfrm rot="10800000">
              <a:off x="3698064" y="3575617"/>
              <a:ext cx="1740900" cy="125400"/>
            </a:xfrm>
            <a:prstGeom prst="rightArrow">
              <a:avLst>
                <a:gd name="adj1" fmla="val 25514"/>
                <a:gd name="adj2" fmla="val 64322"/>
              </a:avLst>
            </a:prstGeom>
            <a:solidFill>
              <a:srgbClr val="8184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  <p:sp>
          <p:nvSpPr>
            <p:cNvPr id="335" name="Google Shape;335;p24"/>
            <p:cNvSpPr txBox="1"/>
            <p:nvPr/>
          </p:nvSpPr>
          <p:spPr>
            <a:xfrm rot="620">
              <a:off x="3771608" y="3655818"/>
              <a:ext cx="1662900" cy="29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 dirty="0">
                  <a:latin typeface="Barlow Light"/>
                  <a:ea typeface="Barlow Light"/>
                  <a:cs typeface="Barlow Light"/>
                  <a:sym typeface="Barlow Light"/>
                </a:rPr>
                <a:t>Compare the data </a:t>
              </a:r>
              <a:endParaRPr sz="800" b="1" dirty="0"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  <p:sp>
          <p:nvSpPr>
            <p:cNvPr id="336" name="Google Shape;336;p24"/>
            <p:cNvSpPr/>
            <p:nvPr/>
          </p:nvSpPr>
          <p:spPr>
            <a:xfrm>
              <a:off x="5582733" y="3159725"/>
              <a:ext cx="565200" cy="565500"/>
            </a:xfrm>
            <a:prstGeom prst="ellipse">
              <a:avLst/>
            </a:prstGeom>
            <a:solidFill>
              <a:srgbClr val="6463BD"/>
            </a:solidFill>
            <a:ln>
              <a:noFill/>
            </a:ln>
            <a:effectLst>
              <a:outerShdw blurRad="57150" dist="19050" dir="5400000" algn="bl" rotWithShape="0">
                <a:srgbClr val="212121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02</a:t>
              </a:r>
              <a:endParaRPr sz="12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</p:grpSp>
      <p:grpSp>
        <p:nvGrpSpPr>
          <p:cNvPr id="337" name="Google Shape;337;p24"/>
          <p:cNvGrpSpPr/>
          <p:nvPr/>
        </p:nvGrpSpPr>
        <p:grpSpPr>
          <a:xfrm>
            <a:off x="1267335" y="1853623"/>
            <a:ext cx="927405" cy="2601897"/>
            <a:chOff x="3058183" y="1466045"/>
            <a:chExt cx="805249" cy="2259180"/>
          </a:xfrm>
        </p:grpSpPr>
        <p:sp>
          <p:nvSpPr>
            <p:cNvPr id="338" name="Google Shape;338;p24"/>
            <p:cNvSpPr/>
            <p:nvPr/>
          </p:nvSpPr>
          <p:spPr>
            <a:xfrm rot="18239483">
              <a:off x="2985939" y="2296915"/>
              <a:ext cx="1629676" cy="125310"/>
            </a:xfrm>
            <a:prstGeom prst="rightArrow">
              <a:avLst>
                <a:gd name="adj1" fmla="val 25514"/>
                <a:gd name="adj2" fmla="val 64322"/>
              </a:avLst>
            </a:prstGeom>
            <a:solidFill>
              <a:srgbClr val="8184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  <p:sp>
          <p:nvSpPr>
            <p:cNvPr id="339" name="Google Shape;339;p24"/>
            <p:cNvSpPr txBox="1"/>
            <p:nvPr/>
          </p:nvSpPr>
          <p:spPr>
            <a:xfrm rot="-3365016">
              <a:off x="2786718" y="2151658"/>
              <a:ext cx="1664030" cy="2928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 dirty="0">
                  <a:latin typeface="Barlow Light"/>
                  <a:ea typeface="Barlow Light"/>
                  <a:cs typeface="Barlow Light"/>
                  <a:sym typeface="Barlow Light"/>
                </a:rPr>
                <a:t>Predict the Output using Machine Learning Model</a:t>
              </a:r>
              <a:endParaRPr sz="800" b="1" dirty="0"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  <p:sp>
          <p:nvSpPr>
            <p:cNvPr id="340" name="Google Shape;340;p24"/>
            <p:cNvSpPr/>
            <p:nvPr/>
          </p:nvSpPr>
          <p:spPr>
            <a:xfrm>
              <a:off x="3058183" y="3159725"/>
              <a:ext cx="565200" cy="565500"/>
            </a:xfrm>
            <a:prstGeom prst="ellipse">
              <a:avLst/>
            </a:prstGeom>
            <a:solidFill>
              <a:srgbClr val="8184D9"/>
            </a:solidFill>
            <a:ln>
              <a:noFill/>
            </a:ln>
            <a:effectLst>
              <a:outerShdw blurRad="57150" dist="19050" dir="5400000" algn="bl" rotWithShape="0">
                <a:srgbClr val="212121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03</a:t>
              </a:r>
              <a:endParaRPr sz="12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</p:grpSp>
      <p:grpSp>
        <p:nvGrpSpPr>
          <p:cNvPr id="341" name="Google Shape;341;p24"/>
          <p:cNvGrpSpPr/>
          <p:nvPr/>
        </p:nvGrpSpPr>
        <p:grpSpPr>
          <a:xfrm>
            <a:off x="2684532" y="1545030"/>
            <a:ext cx="2035553" cy="2144463"/>
            <a:chOff x="4288708" y="1198100"/>
            <a:chExt cx="1767434" cy="1861998"/>
          </a:xfrm>
        </p:grpSpPr>
        <p:sp>
          <p:nvSpPr>
            <p:cNvPr id="342" name="Google Shape;342;p24"/>
            <p:cNvSpPr/>
            <p:nvPr/>
          </p:nvSpPr>
          <p:spPr>
            <a:xfrm rot="3420919">
              <a:off x="4575050" y="2300047"/>
              <a:ext cx="1581515" cy="125402"/>
            </a:xfrm>
            <a:prstGeom prst="rightArrow">
              <a:avLst>
                <a:gd name="adj1" fmla="val 25514"/>
                <a:gd name="adj2" fmla="val 64322"/>
              </a:avLst>
            </a:prstGeom>
            <a:solidFill>
              <a:srgbClr val="4F4A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  <p:sp>
          <p:nvSpPr>
            <p:cNvPr id="343" name="Google Shape;343;p24"/>
            <p:cNvSpPr/>
            <p:nvPr/>
          </p:nvSpPr>
          <p:spPr>
            <a:xfrm>
              <a:off x="4288708" y="1198100"/>
              <a:ext cx="565200" cy="565500"/>
            </a:xfrm>
            <a:prstGeom prst="ellipse">
              <a:avLst/>
            </a:prstGeom>
            <a:solidFill>
              <a:srgbClr val="4F4A9E"/>
            </a:solidFill>
            <a:ln>
              <a:noFill/>
            </a:ln>
            <a:effectLst>
              <a:outerShdw blurRad="57150" dist="19050" dir="5400000" algn="bl" rotWithShape="0">
                <a:srgbClr val="212121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01</a:t>
              </a:r>
              <a:endParaRPr sz="12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  <p:sp>
          <p:nvSpPr>
            <p:cNvPr id="344" name="Google Shape;344;p24"/>
            <p:cNvSpPr txBox="1"/>
            <p:nvPr/>
          </p:nvSpPr>
          <p:spPr>
            <a:xfrm rot="3420634">
              <a:off x="4640653" y="2101762"/>
              <a:ext cx="1673878" cy="2928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 dirty="0">
                  <a:latin typeface="Barlow Light"/>
                  <a:ea typeface="Barlow Light"/>
                  <a:cs typeface="Barlow Light"/>
                  <a:sym typeface="Barlow Light"/>
                </a:rPr>
                <a:t>Get the data from the user</a:t>
              </a:r>
              <a:endParaRPr sz="800" b="1" dirty="0"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AC35473-881D-4593-8CE2-45B688EF2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3790"/>
            <a:ext cx="5138700" cy="856911"/>
          </a:xfrm>
        </p:spPr>
        <p:txBody>
          <a:bodyPr/>
          <a:lstStyle/>
          <a:p>
            <a:r>
              <a:rPr lang="en-US" dirty="0"/>
              <a:t>Salient Features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47552647-EAED-4B2E-B3EC-C2B39D0FA4D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grpSp>
        <p:nvGrpSpPr>
          <p:cNvPr id="4" name="Google Shape;1464;p50">
            <a:extLst>
              <a:ext uri="{FF2B5EF4-FFF2-40B4-BE49-F238E27FC236}">
                <a16:creationId xmlns:a16="http://schemas.microsoft.com/office/drawing/2014/main" xmlns="" id="{951DB62F-5656-4881-AFD4-52D3AE43C7CB}"/>
              </a:ext>
            </a:extLst>
          </p:cNvPr>
          <p:cNvGrpSpPr/>
          <p:nvPr/>
        </p:nvGrpSpPr>
        <p:grpSpPr>
          <a:xfrm>
            <a:off x="673281" y="1249643"/>
            <a:ext cx="4088774" cy="3963000"/>
            <a:chOff x="5526246" y="1011207"/>
            <a:chExt cx="592757" cy="720085"/>
          </a:xfrm>
        </p:grpSpPr>
        <p:sp>
          <p:nvSpPr>
            <p:cNvPr id="5" name="Google Shape;1465;p50">
              <a:extLst>
                <a:ext uri="{FF2B5EF4-FFF2-40B4-BE49-F238E27FC236}">
                  <a16:creationId xmlns:a16="http://schemas.microsoft.com/office/drawing/2014/main" xmlns="" id="{D90D7AE4-C36B-48CA-A462-471328CB2FE0}"/>
                </a:ext>
              </a:extLst>
            </p:cNvPr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466;p50">
              <a:extLst>
                <a:ext uri="{FF2B5EF4-FFF2-40B4-BE49-F238E27FC236}">
                  <a16:creationId xmlns:a16="http://schemas.microsoft.com/office/drawing/2014/main" xmlns="" id="{1F694A8A-8D7A-449C-98F8-F6D813A96B7D}"/>
                </a:ext>
              </a:extLst>
            </p:cNvPr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467;p50">
              <a:extLst>
                <a:ext uri="{FF2B5EF4-FFF2-40B4-BE49-F238E27FC236}">
                  <a16:creationId xmlns:a16="http://schemas.microsoft.com/office/drawing/2014/main" xmlns="" id="{357E3A0C-E55F-4F12-9CC2-336A1DAB86EB}"/>
                </a:ext>
              </a:extLst>
            </p:cNvPr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468;p50">
              <a:extLst>
                <a:ext uri="{FF2B5EF4-FFF2-40B4-BE49-F238E27FC236}">
                  <a16:creationId xmlns:a16="http://schemas.microsoft.com/office/drawing/2014/main" xmlns="" id="{92D52EF4-747A-47A8-906C-8F70A228648D}"/>
                </a:ext>
              </a:extLst>
            </p:cNvPr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469;p50">
              <a:extLst>
                <a:ext uri="{FF2B5EF4-FFF2-40B4-BE49-F238E27FC236}">
                  <a16:creationId xmlns:a16="http://schemas.microsoft.com/office/drawing/2014/main" xmlns="" id="{E0EB13AB-0D6D-422C-A8C4-8A40B417E03A}"/>
                </a:ext>
              </a:extLst>
            </p:cNvPr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470;p50">
              <a:extLst>
                <a:ext uri="{FF2B5EF4-FFF2-40B4-BE49-F238E27FC236}">
                  <a16:creationId xmlns:a16="http://schemas.microsoft.com/office/drawing/2014/main" xmlns="" id="{E00D2E8C-199C-4748-A651-8CC575DC5FFE}"/>
                </a:ext>
              </a:extLst>
            </p:cNvPr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72ABF018-6AE6-4990-9CCD-D9D0A1C2A5B7}"/>
              </a:ext>
            </a:extLst>
          </p:cNvPr>
          <p:cNvSpPr txBox="1"/>
          <p:nvPr/>
        </p:nvSpPr>
        <p:spPr>
          <a:xfrm>
            <a:off x="1843668" y="1990330"/>
            <a:ext cx="1100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Barlow Light" panose="00000400000000000000" pitchFamily="2" charset="0"/>
              </a:rPr>
              <a:t>AWARENESS</a:t>
            </a:r>
            <a:endParaRPr lang="en-IN" sz="1200" dirty="0">
              <a:solidFill>
                <a:schemeClr val="bg1"/>
              </a:solidFill>
              <a:latin typeface="Barlow Light" panose="000004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12B14A81-EBED-4B91-B7C5-D751243575B3}"/>
              </a:ext>
            </a:extLst>
          </p:cNvPr>
          <p:cNvSpPr txBox="1"/>
          <p:nvPr/>
        </p:nvSpPr>
        <p:spPr>
          <a:xfrm>
            <a:off x="3406567" y="2312656"/>
            <a:ext cx="9537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Barlow Light" panose="00000400000000000000" pitchFamily="2" charset="0"/>
              </a:rPr>
              <a:t>DISCOVERY</a:t>
            </a:r>
            <a:endParaRPr lang="en-IN" sz="1200" dirty="0">
              <a:solidFill>
                <a:schemeClr val="bg1"/>
              </a:solidFill>
              <a:latin typeface="Barlow Light" panose="000004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021B0F75-3E9E-4467-BAD5-E0567234383B}"/>
              </a:ext>
            </a:extLst>
          </p:cNvPr>
          <p:cNvSpPr txBox="1"/>
          <p:nvPr/>
        </p:nvSpPr>
        <p:spPr>
          <a:xfrm>
            <a:off x="3162096" y="3393713"/>
            <a:ext cx="9537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Barlow Light" panose="00000400000000000000" pitchFamily="2" charset="0"/>
              </a:rPr>
              <a:t>PRECISION</a:t>
            </a:r>
            <a:endParaRPr lang="en-IN" sz="1200" dirty="0">
              <a:solidFill>
                <a:schemeClr val="bg1"/>
              </a:solidFill>
              <a:latin typeface="Barlow Light" panose="000004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C295E0B2-111B-4303-9EB6-A2780FEC1EC6}"/>
              </a:ext>
            </a:extLst>
          </p:cNvPr>
          <p:cNvSpPr txBox="1"/>
          <p:nvPr/>
        </p:nvSpPr>
        <p:spPr>
          <a:xfrm>
            <a:off x="2357103" y="4009108"/>
            <a:ext cx="10955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Barlow Light" panose="00000400000000000000" pitchFamily="2" charset="0"/>
              </a:rPr>
              <a:t>EVALUATION</a:t>
            </a:r>
            <a:endParaRPr lang="en-IN" sz="1200" dirty="0">
              <a:solidFill>
                <a:schemeClr val="bg1"/>
              </a:solidFill>
              <a:latin typeface="Barlow Light" panose="000004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55D2EF6-52B8-41CE-8F48-404CFF6FFF37}"/>
              </a:ext>
            </a:extLst>
          </p:cNvPr>
          <p:cNvSpPr txBox="1"/>
          <p:nvPr/>
        </p:nvSpPr>
        <p:spPr>
          <a:xfrm>
            <a:off x="1174962" y="3568835"/>
            <a:ext cx="10604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Barlow Light" panose="00000400000000000000" pitchFamily="2" charset="0"/>
              </a:rPr>
              <a:t>HAPPINESS</a:t>
            </a:r>
            <a:endParaRPr lang="en-IN" sz="1200" dirty="0">
              <a:solidFill>
                <a:schemeClr val="bg1"/>
              </a:solidFill>
              <a:latin typeface="Barlow Light" panose="000004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58BF6372-7942-4A87-8B35-944904671223}"/>
              </a:ext>
            </a:extLst>
          </p:cNvPr>
          <p:cNvSpPr txBox="1"/>
          <p:nvPr/>
        </p:nvSpPr>
        <p:spPr>
          <a:xfrm>
            <a:off x="1174962" y="2807942"/>
            <a:ext cx="9537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Barlow Light" panose="00000400000000000000" pitchFamily="2" charset="0"/>
              </a:rPr>
              <a:t>ACCURACY</a:t>
            </a:r>
            <a:endParaRPr lang="en-IN" sz="1200" dirty="0">
              <a:solidFill>
                <a:schemeClr val="bg1"/>
              </a:solidFill>
              <a:latin typeface="Barlow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921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485" name="Google Shape;485;p34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2097900" cy="3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DESIGNED WEBSITE</a:t>
            </a:r>
            <a:endParaRPr lang="en-US"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</p:txBody>
      </p:sp>
      <p:grpSp>
        <p:nvGrpSpPr>
          <p:cNvPr id="486" name="Google Shape;486;p34"/>
          <p:cNvGrpSpPr/>
          <p:nvPr/>
        </p:nvGrpSpPr>
        <p:grpSpPr>
          <a:xfrm>
            <a:off x="3475284" y="1105534"/>
            <a:ext cx="4989640" cy="2511725"/>
            <a:chOff x="1177450" y="241631"/>
            <a:chExt cx="6173152" cy="3616776"/>
          </a:xfrm>
        </p:grpSpPr>
        <p:sp>
          <p:nvSpPr>
            <p:cNvPr id="487" name="Google Shape;487;p34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34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34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34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7605" y="1253783"/>
            <a:ext cx="4029948" cy="214374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485" name="Google Shape;485;p34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2097900" cy="3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DESIGNED WEBSITE</a:t>
            </a:r>
            <a:endParaRPr sz="1800" dirty="0"/>
          </a:p>
        </p:txBody>
      </p:sp>
      <p:grpSp>
        <p:nvGrpSpPr>
          <p:cNvPr id="486" name="Google Shape;486;p34"/>
          <p:cNvGrpSpPr/>
          <p:nvPr/>
        </p:nvGrpSpPr>
        <p:grpSpPr>
          <a:xfrm>
            <a:off x="3475284" y="1105534"/>
            <a:ext cx="4828275" cy="2552066"/>
            <a:chOff x="1177450" y="241631"/>
            <a:chExt cx="6173152" cy="3616776"/>
          </a:xfrm>
        </p:grpSpPr>
        <p:sp>
          <p:nvSpPr>
            <p:cNvPr id="487" name="Google Shape;487;p34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34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34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34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0767" y="1184568"/>
            <a:ext cx="3788367" cy="2244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115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F4"/>
        </a:solidFill>
        <a:effectLst/>
      </p:bgPr>
    </p:bg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40"/>
          <p:cNvSpPr txBox="1">
            <a:spLocks noGrp="1"/>
          </p:cNvSpPr>
          <p:nvPr>
            <p:ph type="title" idx="4294967295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Scope</a:t>
            </a:r>
            <a:endParaRPr dirty="0"/>
          </a:p>
        </p:txBody>
      </p:sp>
      <p:sp>
        <p:nvSpPr>
          <p:cNvPr id="569" name="Google Shape;569;p40"/>
          <p:cNvSpPr txBox="1">
            <a:spLocks noGrp="1"/>
          </p:cNvSpPr>
          <p:nvPr>
            <p:ph type="sldNum" idx="12"/>
          </p:nvPr>
        </p:nvSpPr>
        <p:spPr>
          <a:xfrm>
            <a:off x="4116400" y="4807375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grpSp>
        <p:nvGrpSpPr>
          <p:cNvPr id="46" name="Google Shape;1767;p50">
            <a:extLst>
              <a:ext uri="{FF2B5EF4-FFF2-40B4-BE49-F238E27FC236}">
                <a16:creationId xmlns:a16="http://schemas.microsoft.com/office/drawing/2014/main" xmlns="" id="{075C6A57-D813-4FB7-B7D2-455BDF10B7EF}"/>
              </a:ext>
            </a:extLst>
          </p:cNvPr>
          <p:cNvGrpSpPr/>
          <p:nvPr/>
        </p:nvGrpSpPr>
        <p:grpSpPr>
          <a:xfrm>
            <a:off x="1473204" y="1278674"/>
            <a:ext cx="5856864" cy="3412272"/>
            <a:chOff x="4607809" y="5664627"/>
            <a:chExt cx="742883" cy="594312"/>
          </a:xfrm>
        </p:grpSpPr>
        <p:sp>
          <p:nvSpPr>
            <p:cNvPr id="47" name="Google Shape;1768;p50">
              <a:extLst>
                <a:ext uri="{FF2B5EF4-FFF2-40B4-BE49-F238E27FC236}">
                  <a16:creationId xmlns:a16="http://schemas.microsoft.com/office/drawing/2014/main" xmlns="" id="{2DCD8EE4-24A2-4EB5-B1DE-BBEBB3BA210C}"/>
                </a:ext>
              </a:extLst>
            </p:cNvPr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1769;p50">
              <a:extLst>
                <a:ext uri="{FF2B5EF4-FFF2-40B4-BE49-F238E27FC236}">
                  <a16:creationId xmlns:a16="http://schemas.microsoft.com/office/drawing/2014/main" xmlns="" id="{9A5429B8-7940-44B4-9A6F-319D8F0C4F10}"/>
                </a:ext>
              </a:extLst>
            </p:cNvPr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1770;p50">
              <a:extLst>
                <a:ext uri="{FF2B5EF4-FFF2-40B4-BE49-F238E27FC236}">
                  <a16:creationId xmlns:a16="http://schemas.microsoft.com/office/drawing/2014/main" xmlns="" id="{864ECA5F-90BC-45D2-B479-71ACF9E6C7A6}"/>
                </a:ext>
              </a:extLst>
            </p:cNvPr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1771;p50">
              <a:extLst>
                <a:ext uri="{FF2B5EF4-FFF2-40B4-BE49-F238E27FC236}">
                  <a16:creationId xmlns:a16="http://schemas.microsoft.com/office/drawing/2014/main" xmlns="" id="{22EDFB45-B072-4F48-AEFB-78CCC16984BC}"/>
                </a:ext>
              </a:extLst>
            </p:cNvPr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1772;p50">
              <a:extLst>
                <a:ext uri="{FF2B5EF4-FFF2-40B4-BE49-F238E27FC236}">
                  <a16:creationId xmlns:a16="http://schemas.microsoft.com/office/drawing/2014/main" xmlns="" id="{51825464-522F-46A8-A71B-820EAC2AFCF8}"/>
                </a:ext>
              </a:extLst>
            </p:cNvPr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1773;p50">
              <a:extLst>
                <a:ext uri="{FF2B5EF4-FFF2-40B4-BE49-F238E27FC236}">
                  <a16:creationId xmlns:a16="http://schemas.microsoft.com/office/drawing/2014/main" xmlns="" id="{EB7F0B23-4386-4A37-A086-82ACE6D38517}"/>
                </a:ext>
              </a:extLst>
            </p:cNvPr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1774;p50">
              <a:extLst>
                <a:ext uri="{FF2B5EF4-FFF2-40B4-BE49-F238E27FC236}">
                  <a16:creationId xmlns:a16="http://schemas.microsoft.com/office/drawing/2014/main" xmlns="" id="{4EF7D7C6-3C95-44A9-A149-6587045ECE30}"/>
                </a:ext>
              </a:extLst>
            </p:cNvPr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1775;p50">
              <a:extLst>
                <a:ext uri="{FF2B5EF4-FFF2-40B4-BE49-F238E27FC236}">
                  <a16:creationId xmlns:a16="http://schemas.microsoft.com/office/drawing/2014/main" xmlns="" id="{D1031A88-460C-4640-8405-45C0C98CFDE8}"/>
                </a:ext>
              </a:extLst>
            </p:cNvPr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8A8AD66-274D-41A7-AD48-7BFD5BDA1DBA}"/>
              </a:ext>
            </a:extLst>
          </p:cNvPr>
          <p:cNvSpPr txBox="1"/>
          <p:nvPr/>
        </p:nvSpPr>
        <p:spPr>
          <a:xfrm>
            <a:off x="1605776" y="2735766"/>
            <a:ext cx="11597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rlow Light" panose="00000400000000000000" pitchFamily="2" charset="0"/>
              </a:rPr>
              <a:t>Integrating the website into an App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D7E9589-92D7-4E82-8297-FBCF29322985}"/>
              </a:ext>
            </a:extLst>
          </p:cNvPr>
          <p:cNvSpPr txBox="1"/>
          <p:nvPr/>
        </p:nvSpPr>
        <p:spPr>
          <a:xfrm>
            <a:off x="3092604" y="2571750"/>
            <a:ext cx="129354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rlow Light" panose="00000400000000000000" pitchFamily="2" charset="0"/>
              </a:rPr>
              <a:t>Integrating it with Time management system can help us maintain our schedule.</a:t>
            </a:r>
            <a:endParaRPr lang="en-IN" dirty="0">
              <a:latin typeface="Barlow Light" panose="00000400000000000000" pitchFamily="2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65992797-B268-413E-8C4F-F4A41C4266B1}"/>
              </a:ext>
            </a:extLst>
          </p:cNvPr>
          <p:cNvSpPr txBox="1"/>
          <p:nvPr/>
        </p:nvSpPr>
        <p:spPr>
          <a:xfrm>
            <a:off x="5906735" y="1776064"/>
            <a:ext cx="129354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rlow Light" panose="00000400000000000000" pitchFamily="2" charset="0"/>
              </a:rPr>
              <a:t>Providing Seminars,</a:t>
            </a:r>
          </a:p>
          <a:p>
            <a:r>
              <a:rPr lang="en-US" dirty="0">
                <a:latin typeface="Barlow Light" panose="00000400000000000000" pitchFamily="2" charset="0"/>
              </a:rPr>
              <a:t>Conferences in the platform so that the awareness of mental health becomes Global. </a:t>
            </a:r>
            <a:endParaRPr lang="en-IN" dirty="0">
              <a:latin typeface="Barlow Light" panose="000004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461AC69-D5EE-4EDE-A31C-B71DB0DA3F41}"/>
              </a:ext>
            </a:extLst>
          </p:cNvPr>
          <p:cNvSpPr txBox="1"/>
          <p:nvPr/>
        </p:nvSpPr>
        <p:spPr>
          <a:xfrm>
            <a:off x="4572000" y="2267415"/>
            <a:ext cx="110025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rlow Light" panose="00000400000000000000" pitchFamily="2" charset="0"/>
              </a:rPr>
              <a:t>Constantly increasing the accuracy and taking the app to a global level.</a:t>
            </a:r>
            <a:endParaRPr lang="en-IN" dirty="0">
              <a:latin typeface="Barlow Light" panose="00000400000000000000" pitchFamily="2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E7A529A6-3423-46A7-B95A-D67B637F98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n-US" dirty="0"/>
              <a:t>Thank You!!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57D2FD7-D144-4DD5-BE09-CBECABDD0D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16193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F4"/>
        </a:solidFill>
        <a:effectLst/>
      </p:bgPr>
    </p:bg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45"/>
          <p:cNvSpPr txBox="1">
            <a:spLocks noGrp="1"/>
          </p:cNvSpPr>
          <p:nvPr>
            <p:ph type="title" idx="4294967295"/>
          </p:nvPr>
        </p:nvSpPr>
        <p:spPr>
          <a:xfrm>
            <a:off x="457199" y="457200"/>
            <a:ext cx="8155641" cy="12969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MEET THE TEAM</a:t>
            </a:r>
            <a:br>
              <a:rPr lang="en" dirty="0" smtClean="0"/>
            </a:br>
            <a:r>
              <a:rPr lang="en" sz="1400" dirty="0" smtClean="0"/>
              <a:t/>
            </a:r>
            <a:br>
              <a:rPr lang="en" sz="1400" dirty="0" smtClean="0"/>
            </a:br>
            <a:r>
              <a:rPr lang="en" sz="1400" dirty="0" smtClean="0"/>
              <a:t>TEAM NAME: PARADOX OF YOUTH</a:t>
            </a:r>
            <a:br>
              <a:rPr lang="en" sz="1400" dirty="0" smtClean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FROM SSN COLLEGE OF ENGINEERING, CHENNAI</a:t>
            </a:r>
            <a:endParaRPr dirty="0"/>
          </a:p>
        </p:txBody>
      </p:sp>
      <p:sp>
        <p:nvSpPr>
          <p:cNvPr id="701" name="Google Shape;701;p45"/>
          <p:cNvSpPr txBox="1">
            <a:spLocks noGrp="1"/>
          </p:cNvSpPr>
          <p:nvPr>
            <p:ph type="sldNum" idx="12"/>
          </p:nvPr>
        </p:nvSpPr>
        <p:spPr>
          <a:xfrm>
            <a:off x="4116400" y="4807375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  <p:sp>
        <p:nvSpPr>
          <p:cNvPr id="703" name="Google Shape;703;p45"/>
          <p:cNvSpPr txBox="1"/>
          <p:nvPr/>
        </p:nvSpPr>
        <p:spPr>
          <a:xfrm>
            <a:off x="998397" y="374018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</a:t>
            </a:r>
            <a:r>
              <a:rPr lang="en" sz="1200" b="1" dirty="0" smtClean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aikrishna S</a:t>
            </a:r>
            <a:r>
              <a:rPr lang="en" dirty="0" smtClean="0">
                <a:latin typeface="Barlow"/>
                <a:ea typeface="Barlow"/>
                <a:cs typeface="Barlow"/>
                <a:sym typeface="Barlow"/>
              </a:rPr>
              <a:t/>
            </a:r>
            <a:br>
              <a:rPr lang="en" dirty="0" smtClean="0">
                <a:latin typeface="Barlow"/>
                <a:ea typeface="Barlow"/>
                <a:cs typeface="Barlow"/>
                <a:sym typeface="Barlow"/>
              </a:rPr>
            </a:br>
            <a:r>
              <a:rPr lang="en" sz="800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Undergraduate, EEE</a:t>
            </a:r>
            <a:endParaRPr sz="800" dirty="0" smtClean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Backend, ML</a:t>
            </a:r>
            <a:endParaRPr dirty="0" smtClean="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5" name="Google Shape;705;p45"/>
          <p:cNvSpPr txBox="1"/>
          <p:nvPr/>
        </p:nvSpPr>
        <p:spPr>
          <a:xfrm>
            <a:off x="3562686" y="3726137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 smtClean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V.Harini</a:t>
            </a:r>
            <a:r>
              <a:rPr lang="en" dirty="0">
                <a:latin typeface="Barlow"/>
                <a:ea typeface="Barlow"/>
                <a:cs typeface="Barlow"/>
                <a:sym typeface="Barlow"/>
              </a:rPr>
              <a:t/>
            </a:r>
            <a:br>
              <a:rPr lang="en" dirty="0">
                <a:latin typeface="Barlow"/>
                <a:ea typeface="Barlow"/>
                <a:cs typeface="Barlow"/>
                <a:sym typeface="Barlow"/>
              </a:rPr>
            </a:br>
            <a:r>
              <a:rPr lang="en" sz="800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Undergraduate, EEE</a:t>
            </a:r>
            <a:endParaRPr sz="800" dirty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Frontend</a:t>
            </a:r>
            <a:endParaRPr dirty="0"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9" name="Google Shape;709;p45"/>
          <p:cNvSpPr txBox="1"/>
          <p:nvPr/>
        </p:nvSpPr>
        <p:spPr>
          <a:xfrm>
            <a:off x="679950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" t="2570" r="51236" b="51700"/>
          <a:stretch/>
        </p:blipFill>
        <p:spPr>
          <a:xfrm>
            <a:off x="962102" y="1937630"/>
            <a:ext cx="1633352" cy="1619025"/>
          </a:xfrm>
          <a:prstGeom prst="ellipse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" t="51567" r="51236" b="2703"/>
          <a:stretch/>
        </p:blipFill>
        <p:spPr>
          <a:xfrm>
            <a:off x="3526392" y="1937630"/>
            <a:ext cx="1633352" cy="1619025"/>
          </a:xfrm>
          <a:prstGeom prst="ellipse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5" t="3259" r="5197" b="7144"/>
          <a:stretch/>
        </p:blipFill>
        <p:spPr>
          <a:xfrm>
            <a:off x="6028064" y="1930608"/>
            <a:ext cx="1687021" cy="1619025"/>
          </a:xfrm>
          <a:prstGeom prst="ellipse">
            <a:avLst/>
          </a:prstGeom>
        </p:spPr>
      </p:pic>
      <p:sp>
        <p:nvSpPr>
          <p:cNvPr id="15" name="Google Shape;703;p45"/>
          <p:cNvSpPr txBox="1"/>
          <p:nvPr/>
        </p:nvSpPr>
        <p:spPr>
          <a:xfrm>
            <a:off x="6126975" y="3726137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</a:t>
            </a:r>
            <a:r>
              <a:rPr lang="en" sz="1200" b="1" dirty="0" smtClean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engarajan S</a:t>
            </a:r>
            <a:r>
              <a:rPr lang="en" dirty="0" smtClean="0">
                <a:latin typeface="Barlow"/>
                <a:ea typeface="Barlow"/>
                <a:cs typeface="Barlow"/>
                <a:sym typeface="Barlow"/>
              </a:rPr>
              <a:t/>
            </a:r>
            <a:br>
              <a:rPr lang="en" dirty="0" smtClean="0">
                <a:latin typeface="Barlow"/>
                <a:ea typeface="Barlow"/>
                <a:cs typeface="Barlow"/>
                <a:sym typeface="Barlow"/>
              </a:rPr>
            </a:br>
            <a:r>
              <a:rPr lang="en" sz="800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Undergraduate, EEE</a:t>
            </a:r>
            <a:endParaRPr sz="800" dirty="0" smtClean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 dirty="0" smtClean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Backend, ML</a:t>
            </a:r>
            <a:endParaRPr dirty="0" smtClean="0"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7"/>
          <p:cNvSpPr txBox="1">
            <a:spLocks noGrp="1"/>
          </p:cNvSpPr>
          <p:nvPr>
            <p:ph type="ctrTitle" idx="4294967295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rgbClr val="FFFFFF"/>
                </a:solidFill>
              </a:rPr>
              <a:t>970,000,000</a:t>
            </a:r>
            <a:endParaRPr sz="9600" dirty="0">
              <a:solidFill>
                <a:srgbClr val="FFFFFF"/>
              </a:solidFill>
            </a:endParaRPr>
          </a:p>
        </p:txBody>
      </p:sp>
      <p:sp>
        <p:nvSpPr>
          <p:cNvPr id="371" name="Google Shape;371;p27"/>
          <p:cNvSpPr txBox="1">
            <a:spLocks noGrp="1"/>
          </p:cNvSpPr>
          <p:nvPr>
            <p:ph type="subTitle" idx="4294967295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Whoa! That’s a big number!</a:t>
            </a:r>
            <a:endParaRPr dirty="0"/>
          </a:p>
        </p:txBody>
      </p:sp>
      <p:sp>
        <p:nvSpPr>
          <p:cNvPr id="372" name="Google Shape;372;p27"/>
          <p:cNvSpPr txBox="1">
            <a:spLocks noGrp="1"/>
          </p:cNvSpPr>
          <p:nvPr>
            <p:ph type="sldNum" idx="12"/>
          </p:nvPr>
        </p:nvSpPr>
        <p:spPr>
          <a:xfrm>
            <a:off x="4116400" y="4807375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4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Defining  Mental Health</a:t>
            </a:r>
            <a:endParaRPr dirty="0"/>
          </a:p>
        </p:txBody>
      </p:sp>
      <p:sp>
        <p:nvSpPr>
          <p:cNvPr id="246" name="Google Shape;246;p14"/>
          <p:cNvSpPr txBox="1">
            <a:spLocks noGrp="1"/>
          </p:cNvSpPr>
          <p:nvPr>
            <p:ph type="body" idx="2"/>
          </p:nvPr>
        </p:nvSpPr>
        <p:spPr>
          <a:xfrm>
            <a:off x="3101651" y="1519900"/>
            <a:ext cx="2494200" cy="23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en-US" sz="1200" b="1" dirty="0" smtClean="0">
                <a:solidFill>
                  <a:srgbClr val="000000"/>
                </a:solidFill>
              </a:rPr>
              <a:t>An important implication of this definition is that mental health is more than just the absence of mental disorders or disabilities.</a:t>
            </a:r>
            <a:endParaRPr sz="1200" b="1" dirty="0">
              <a:solidFill>
                <a:srgbClr val="000000"/>
              </a:solidFill>
            </a:endParaRPr>
          </a:p>
        </p:txBody>
      </p:sp>
      <p:sp>
        <p:nvSpPr>
          <p:cNvPr id="247" name="Google Shape;247;p14"/>
          <p:cNvSpPr txBox="1">
            <a:spLocks noGrp="1"/>
          </p:cNvSpPr>
          <p:nvPr>
            <p:ph type="body" idx="1"/>
          </p:nvPr>
        </p:nvSpPr>
        <p:spPr>
          <a:xfrm>
            <a:off x="457200" y="1519900"/>
            <a:ext cx="2494200" cy="23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sz="1600" dirty="0" smtClean="0">
                <a:solidFill>
                  <a:srgbClr val="000000"/>
                </a:solidFill>
              </a:rPr>
              <a:t>The WHO states: “Health is a state of complete physical, mental and social well-being and not merely the absence of disease or infirmity.”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248" name="Google Shape;248;p14"/>
          <p:cNvSpPr txBox="1">
            <a:spLocks noGrp="1"/>
          </p:cNvSpPr>
          <p:nvPr>
            <p:ph type="body" idx="2"/>
          </p:nvPr>
        </p:nvSpPr>
        <p:spPr>
          <a:xfrm>
            <a:off x="457200" y="3905925"/>
            <a:ext cx="5138700" cy="11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n-US" sz="1200" dirty="0">
                <a:solidFill>
                  <a:srgbClr val="4F4A9E"/>
                </a:solidFill>
              </a:rPr>
              <a:t>Celebrities from sports, management, leadership and </a:t>
            </a:r>
            <a:r>
              <a:rPr lang="en-US" sz="1200" dirty="0" smtClean="0">
                <a:solidFill>
                  <a:srgbClr val="4F4A9E"/>
                </a:solidFill>
              </a:rPr>
              <a:t>various other </a:t>
            </a:r>
            <a:r>
              <a:rPr lang="en-US" sz="1200" dirty="0">
                <a:solidFill>
                  <a:srgbClr val="4F4A9E"/>
                </a:solidFill>
              </a:rPr>
              <a:t>walks of </a:t>
            </a:r>
            <a:r>
              <a:rPr lang="en-US" sz="1200" dirty="0" smtClean="0">
                <a:solidFill>
                  <a:srgbClr val="4F4A9E"/>
                </a:solidFill>
              </a:rPr>
              <a:t>life, </a:t>
            </a:r>
            <a:r>
              <a:rPr lang="en-US" sz="1200" dirty="0" smtClean="0">
                <a:solidFill>
                  <a:srgbClr val="4F4A9E"/>
                </a:solidFill>
              </a:rPr>
              <a:t>have </a:t>
            </a:r>
            <a:r>
              <a:rPr lang="en-US" sz="1200" dirty="0">
                <a:solidFill>
                  <a:srgbClr val="4F4A9E"/>
                </a:solidFill>
              </a:rPr>
              <a:t>raised their concerns regarding the importance of mental </a:t>
            </a:r>
            <a:r>
              <a:rPr lang="en-US" sz="1200" dirty="0" smtClean="0">
                <a:solidFill>
                  <a:srgbClr val="4F4A9E"/>
                </a:solidFill>
              </a:rPr>
              <a:t>health.</a:t>
            </a:r>
            <a:endParaRPr sz="1200" dirty="0">
              <a:solidFill>
                <a:srgbClr val="4F4A9E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F4A9E"/>
              </a:solidFill>
            </a:endParaRPr>
          </a:p>
        </p:txBody>
      </p:sp>
      <p:sp>
        <p:nvSpPr>
          <p:cNvPr id="249" name="Google Shape;249;p14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A40ECCAB-9149-4E2B-847D-1A332682A4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grpSp>
        <p:nvGrpSpPr>
          <p:cNvPr id="11" name="Google Shape;1674;p50">
            <a:extLst>
              <a:ext uri="{FF2B5EF4-FFF2-40B4-BE49-F238E27FC236}">
                <a16:creationId xmlns:a16="http://schemas.microsoft.com/office/drawing/2014/main" xmlns="" id="{EE90D874-0ACB-46F6-B261-95774156B229}"/>
              </a:ext>
            </a:extLst>
          </p:cNvPr>
          <p:cNvGrpSpPr/>
          <p:nvPr/>
        </p:nvGrpSpPr>
        <p:grpSpPr>
          <a:xfrm>
            <a:off x="596590" y="289932"/>
            <a:ext cx="5032917" cy="4356410"/>
            <a:chOff x="5770007" y="5489899"/>
            <a:chExt cx="712976" cy="720067"/>
          </a:xfrm>
        </p:grpSpPr>
        <p:sp>
          <p:nvSpPr>
            <p:cNvPr id="12" name="Google Shape;1675;p50">
              <a:extLst>
                <a:ext uri="{FF2B5EF4-FFF2-40B4-BE49-F238E27FC236}">
                  <a16:creationId xmlns:a16="http://schemas.microsoft.com/office/drawing/2014/main" xmlns="" id="{ADF4569A-47B0-4824-A6E9-E5D573C909E7}"/>
                </a:ext>
              </a:extLst>
            </p:cNvPr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676;p50">
              <a:extLst>
                <a:ext uri="{FF2B5EF4-FFF2-40B4-BE49-F238E27FC236}">
                  <a16:creationId xmlns:a16="http://schemas.microsoft.com/office/drawing/2014/main" xmlns="" id="{7169C6ED-E093-4516-B1C1-4DBE8D18136B}"/>
                </a:ext>
              </a:extLst>
            </p:cNvPr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677;p50">
              <a:extLst>
                <a:ext uri="{FF2B5EF4-FFF2-40B4-BE49-F238E27FC236}">
                  <a16:creationId xmlns:a16="http://schemas.microsoft.com/office/drawing/2014/main" xmlns="" id="{10666AF4-5986-4B85-915E-35F5BA265DE2}"/>
                </a:ext>
              </a:extLst>
            </p:cNvPr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678;p50">
              <a:extLst>
                <a:ext uri="{FF2B5EF4-FFF2-40B4-BE49-F238E27FC236}">
                  <a16:creationId xmlns:a16="http://schemas.microsoft.com/office/drawing/2014/main" xmlns="" id="{173E42F9-402F-48B9-966C-51B1F80BBDAA}"/>
                </a:ext>
              </a:extLst>
            </p:cNvPr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79;p50">
              <a:extLst>
                <a:ext uri="{FF2B5EF4-FFF2-40B4-BE49-F238E27FC236}">
                  <a16:creationId xmlns:a16="http://schemas.microsoft.com/office/drawing/2014/main" xmlns="" id="{A11F0048-0781-47DF-B91C-574464307B03}"/>
                </a:ext>
              </a:extLst>
            </p:cNvPr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680;p50">
              <a:extLst>
                <a:ext uri="{FF2B5EF4-FFF2-40B4-BE49-F238E27FC236}">
                  <a16:creationId xmlns:a16="http://schemas.microsoft.com/office/drawing/2014/main" xmlns="" id="{4C86EC3A-A7E8-41DD-8F7D-A7A74E1BB060}"/>
                </a:ext>
              </a:extLst>
            </p:cNvPr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681;p50">
              <a:extLst>
                <a:ext uri="{FF2B5EF4-FFF2-40B4-BE49-F238E27FC236}">
                  <a16:creationId xmlns:a16="http://schemas.microsoft.com/office/drawing/2014/main" xmlns="" id="{6D85DF4F-9F73-42BF-8BC0-07433A89A4E1}"/>
                </a:ext>
              </a:extLst>
            </p:cNvPr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682;p50">
              <a:extLst>
                <a:ext uri="{FF2B5EF4-FFF2-40B4-BE49-F238E27FC236}">
                  <a16:creationId xmlns:a16="http://schemas.microsoft.com/office/drawing/2014/main" xmlns="" id="{DA2C22B4-3CF0-408F-8159-9F43388919D3}"/>
                </a:ext>
              </a:extLst>
            </p:cNvPr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CC8C1201-40B1-4E30-B545-82551B53B57A}"/>
              </a:ext>
            </a:extLst>
          </p:cNvPr>
          <p:cNvSpPr txBox="1"/>
          <p:nvPr/>
        </p:nvSpPr>
        <p:spPr>
          <a:xfrm>
            <a:off x="2230841" y="1867588"/>
            <a:ext cx="192172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chemeClr val="tx2">
                    <a:lumMod val="50000"/>
                  </a:schemeClr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Current Scenario</a:t>
            </a:r>
            <a:endParaRPr lang="en-IN" sz="3000" dirty="0">
              <a:solidFill>
                <a:schemeClr val="tx2">
                  <a:lumMod val="50000"/>
                </a:schemeClr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9A798F50-5D8C-4130-B696-E193C900B7B4}"/>
              </a:ext>
            </a:extLst>
          </p:cNvPr>
          <p:cNvSpPr txBox="1"/>
          <p:nvPr/>
        </p:nvSpPr>
        <p:spPr>
          <a:xfrm>
            <a:off x="865541" y="464136"/>
            <a:ext cx="1230378" cy="116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Barlow Light" panose="00000400000000000000" pitchFamily="2" charset="0"/>
              </a:rPr>
              <a:t>13% of the world suffers from mental health conditions</a:t>
            </a:r>
            <a:endParaRPr lang="en-IN" dirty="0">
              <a:solidFill>
                <a:schemeClr val="bg1"/>
              </a:solidFill>
              <a:latin typeface="Barlow Light" panose="000004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1FFF4F02-61BB-40C2-AC7A-481FF4D18196}"/>
              </a:ext>
            </a:extLst>
          </p:cNvPr>
          <p:cNvSpPr txBox="1"/>
          <p:nvPr/>
        </p:nvSpPr>
        <p:spPr>
          <a:xfrm>
            <a:off x="3945221" y="600242"/>
            <a:ext cx="16095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Barlow Light" panose="00000400000000000000" pitchFamily="2" charset="0"/>
              </a:rPr>
              <a:t>In 2017,President announced India is facing “Mental Health Pandemic”</a:t>
            </a:r>
            <a:endParaRPr lang="en-IN" dirty="0">
              <a:solidFill>
                <a:schemeClr val="bg1"/>
              </a:solidFill>
              <a:latin typeface="Barlow Light" panose="000004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32D641B5-EF7B-4CC4-87F4-FAB75C249E66}"/>
              </a:ext>
            </a:extLst>
          </p:cNvPr>
          <p:cNvSpPr txBox="1"/>
          <p:nvPr/>
        </p:nvSpPr>
        <p:spPr>
          <a:xfrm>
            <a:off x="829630" y="3263915"/>
            <a:ext cx="146884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Barlow Light" panose="00000400000000000000" pitchFamily="2" charset="0"/>
              </a:rPr>
              <a:t>In 2020,56 million suffer from depression and 38 million from anxiety</a:t>
            </a:r>
            <a:endParaRPr lang="en-IN" dirty="0">
              <a:solidFill>
                <a:schemeClr val="bg1"/>
              </a:solidFill>
              <a:latin typeface="Barlow Light" panose="000004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7277483B-544C-4579-A7C9-48F61A5FFA43}"/>
              </a:ext>
            </a:extLst>
          </p:cNvPr>
          <p:cNvSpPr txBox="1"/>
          <p:nvPr/>
        </p:nvSpPr>
        <p:spPr>
          <a:xfrm>
            <a:off x="4110611" y="3239873"/>
            <a:ext cx="140701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Barlow Light" panose="00000400000000000000" pitchFamily="2" charset="0"/>
              </a:rPr>
              <a:t>14% of Indian Population from Poor Mental health in 2020</a:t>
            </a:r>
            <a:endParaRPr lang="en-IN" dirty="0">
              <a:solidFill>
                <a:schemeClr val="bg1"/>
              </a:solidFill>
              <a:latin typeface="Barlow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6646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8A770284-FBA6-49D7-99FB-517E3168DE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xmlns="" id="{26C7BEEA-B259-444C-80E9-B28B5A627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229" y="973873"/>
            <a:ext cx="7041166" cy="38880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302499DB-FC91-4916-8A1D-28B229F47E62}"/>
              </a:ext>
            </a:extLst>
          </p:cNvPr>
          <p:cNvSpPr txBox="1"/>
          <p:nvPr/>
        </p:nvSpPr>
        <p:spPr>
          <a:xfrm>
            <a:off x="877229" y="483220"/>
            <a:ext cx="68914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iriam Libre" panose="00000500000000000000" pitchFamily="2" charset="-79"/>
                <a:cs typeface="Miriam Libre" panose="00000500000000000000" pitchFamily="2" charset="-79"/>
              </a:rPr>
              <a:t>Mental Health Throughout the globe in 2019</a:t>
            </a:r>
            <a:endParaRPr lang="en-IN" sz="2000" dirty="0"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567820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19371B42-C04B-43AB-8104-222725C4B4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1DF34898-12B5-48A5-962A-F0BEC63BFB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0811324-429A-4AAE-8970-6B8B7BFDD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24"/>
            <a:ext cx="9144000" cy="5109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670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7"/>
          <p:cNvSpPr txBox="1">
            <a:spLocks noGrp="1"/>
          </p:cNvSpPr>
          <p:nvPr>
            <p:ph type="ctrTitle"/>
          </p:nvPr>
        </p:nvSpPr>
        <p:spPr>
          <a:xfrm>
            <a:off x="2626350" y="1680117"/>
            <a:ext cx="3891300" cy="13678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Proposed Solution</a:t>
            </a:r>
            <a:endParaRPr dirty="0"/>
          </a:p>
        </p:txBody>
      </p:sp>
      <p:sp>
        <p:nvSpPr>
          <p:cNvPr id="269" name="Google Shape;269;p17"/>
          <p:cNvSpPr txBox="1">
            <a:spLocks noGrp="1"/>
          </p:cNvSpPr>
          <p:nvPr>
            <p:ph type="subTitle" idx="1"/>
          </p:nvPr>
        </p:nvSpPr>
        <p:spPr>
          <a:xfrm>
            <a:off x="2626349" y="3144854"/>
            <a:ext cx="4220499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own Mental Health Monitor is right at your service…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8"/>
          <p:cNvSpPr txBox="1">
            <a:spLocks noGrp="1"/>
          </p:cNvSpPr>
          <p:nvPr>
            <p:ph type="body" idx="1"/>
          </p:nvPr>
        </p:nvSpPr>
        <p:spPr>
          <a:xfrm>
            <a:off x="2848484" y="825425"/>
            <a:ext cx="3447000" cy="34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You spend most of your life inside your head…Make it a nice place to be.</a:t>
            </a:r>
            <a:endParaRPr dirty="0"/>
          </a:p>
        </p:txBody>
      </p:sp>
      <p:sp>
        <p:nvSpPr>
          <p:cNvPr id="275" name="Google Shape;275;p18"/>
          <p:cNvSpPr txBox="1">
            <a:spLocks noGrp="1"/>
          </p:cNvSpPr>
          <p:nvPr>
            <p:ph type="sldNum" idx="12"/>
          </p:nvPr>
        </p:nvSpPr>
        <p:spPr>
          <a:xfrm>
            <a:off x="4116400" y="4807500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oderigo templat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397</Words>
  <Application>Microsoft Office PowerPoint</Application>
  <PresentationFormat>On-screen Show (16:9)</PresentationFormat>
  <Paragraphs>75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Miriam Libre</vt:lpstr>
      <vt:lpstr>Barlow</vt:lpstr>
      <vt:lpstr>Work Sans</vt:lpstr>
      <vt:lpstr>Barlow Light</vt:lpstr>
      <vt:lpstr>Calibri</vt:lpstr>
      <vt:lpstr>Wingdings</vt:lpstr>
      <vt:lpstr>Roderigo template</vt:lpstr>
      <vt:lpstr>HELPO</vt:lpstr>
      <vt:lpstr>MEET THE TEAM  TEAM NAME: PARADOX OF YOUTH  FROM SSN COLLEGE OF ENGINEERING, CHENNAI</vt:lpstr>
      <vt:lpstr>970,000,000</vt:lpstr>
      <vt:lpstr>Defining  Mental Health</vt:lpstr>
      <vt:lpstr>PowerPoint Presentation</vt:lpstr>
      <vt:lpstr>PowerPoint Presentation</vt:lpstr>
      <vt:lpstr>PowerPoint Presentation</vt:lpstr>
      <vt:lpstr>The Proposed Solution</vt:lpstr>
      <vt:lpstr>PowerPoint Presentation</vt:lpstr>
      <vt:lpstr>Mental Health Matters.</vt:lpstr>
      <vt:lpstr>The Mantra of Solving Mental Health</vt:lpstr>
      <vt:lpstr>PowerPoint Presentation</vt:lpstr>
      <vt:lpstr>Working of the Software</vt:lpstr>
      <vt:lpstr>Salient Features</vt:lpstr>
      <vt:lpstr>PowerPoint Presentation</vt:lpstr>
      <vt:lpstr>PowerPoint Presentation</vt:lpstr>
      <vt:lpstr>Future Scope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Harini</dc:creator>
  <cp:lastModifiedBy>Harini</cp:lastModifiedBy>
  <cp:revision>15</cp:revision>
  <dcterms:modified xsi:type="dcterms:W3CDTF">2022-01-30T04:18:45Z</dcterms:modified>
</cp:coreProperties>
</file>